
<file path=[Content_Types].xml><?xml version="1.0" encoding="utf-8"?>
<Types xmlns="http://schemas.openxmlformats.org/package/2006/content-types">
  <Default Extension="HEIC" ContentType="image/heic"/>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handoutMasterIdLst>
    <p:handoutMasterId r:id="rId14"/>
  </p:handoutMasterIdLst>
  <p:sldIdLst>
    <p:sldId id="314" r:id="rId5"/>
    <p:sldId id="329" r:id="rId6"/>
    <p:sldId id="334" r:id="rId7"/>
    <p:sldId id="343" r:id="rId8"/>
    <p:sldId id="339" r:id="rId9"/>
    <p:sldId id="341" r:id="rId10"/>
    <p:sldId id="322" r:id="rId11"/>
    <p:sldId id="33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orient="horz" pos="10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DFE"/>
    <a:srgbClr val="D4DDFE"/>
    <a:srgbClr val="D5DEFF"/>
    <a:srgbClr val="F6F7FF"/>
    <a:srgbClr val="DBDCE5"/>
    <a:srgbClr val="F0F1FB"/>
    <a:srgbClr val="DFE1F6"/>
    <a:srgbClr val="EEEFF5"/>
    <a:srgbClr val="DFE1EF"/>
    <a:srgbClr val="A9B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94" autoAdjust="0"/>
  </p:normalViewPr>
  <p:slideViewPr>
    <p:cSldViewPr snapToGrid="0">
      <p:cViewPr varScale="1">
        <p:scale>
          <a:sx n="78" d="100"/>
          <a:sy n="78" d="100"/>
        </p:scale>
        <p:origin x="878" y="72"/>
      </p:cViewPr>
      <p:guideLst>
        <p:guide orient="horz" pos="1416"/>
        <p:guide orient="horz" pos="1008"/>
        <p:guide pos="3840"/>
      </p:guideLst>
    </p:cSldViewPr>
  </p:slideViewPr>
  <p:outlineViewPr>
    <p:cViewPr>
      <p:scale>
        <a:sx n="33" d="100"/>
        <a:sy n="33" d="100"/>
      </p:scale>
      <p:origin x="0" y="-10368"/>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BE22-BCF5-218A-BCDB-9D6463B9A4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6C6B9B-3CD0-9D38-9EB7-8FC9403B8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62055-8DBD-6042-92AC-66DE479F90DE}" type="datetimeFigureOut">
              <a:rPr lang="en-US" smtClean="0"/>
              <a:t>2/25/2025</a:t>
            </a:fld>
            <a:endParaRPr lang="en-US" dirty="0"/>
          </a:p>
        </p:txBody>
      </p:sp>
      <p:sp>
        <p:nvSpPr>
          <p:cNvPr id="4" name="Footer Placeholder 3">
            <a:extLst>
              <a:ext uri="{FF2B5EF4-FFF2-40B4-BE49-F238E27FC236}">
                <a16:creationId xmlns:a16="http://schemas.microsoft.com/office/drawing/2014/main" id="{7745B14E-D4D7-1E40-CD23-AE797C236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371351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E50A-AB77-49BE-9076-23C4C8D08BB2}" type="datetimeFigureOut">
              <a:rPr lang="en-US" smtClean="0"/>
              <a:t>2/25/2025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09883-B744-4FDD-8623-D69A66650022}" type="slidenum">
              <a:rPr lang="en-US" smtClean="0"/>
              <a:t>‹#›</a:t>
            </a:fld>
            <a:endParaRPr lang="en-US" dirty="0"/>
          </a:p>
        </p:txBody>
      </p:sp>
    </p:spTree>
    <p:extLst>
      <p:ext uri="{BB962C8B-B14F-4D97-AF65-F5344CB8AC3E}">
        <p14:creationId xmlns:p14="http://schemas.microsoft.com/office/powerpoint/2010/main" val="1427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a:t>
            </a:fld>
            <a:endParaRPr lang="en-US" dirty="0"/>
          </a:p>
        </p:txBody>
      </p:sp>
    </p:spTree>
    <p:extLst>
      <p:ext uri="{BB962C8B-B14F-4D97-AF65-F5344CB8AC3E}">
        <p14:creationId xmlns:p14="http://schemas.microsoft.com/office/powerpoint/2010/main" val="26520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2</a:t>
            </a:fld>
            <a:endParaRPr lang="en-US" dirty="0"/>
          </a:p>
        </p:txBody>
      </p:sp>
    </p:spTree>
    <p:extLst>
      <p:ext uri="{BB962C8B-B14F-4D97-AF65-F5344CB8AC3E}">
        <p14:creationId xmlns:p14="http://schemas.microsoft.com/office/powerpoint/2010/main" val="3341551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3</a:t>
            </a:fld>
            <a:endParaRPr lang="en-US" dirty="0"/>
          </a:p>
        </p:txBody>
      </p:sp>
    </p:spTree>
    <p:extLst>
      <p:ext uri="{BB962C8B-B14F-4D97-AF65-F5344CB8AC3E}">
        <p14:creationId xmlns:p14="http://schemas.microsoft.com/office/powerpoint/2010/main" val="3704363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4</a:t>
            </a:fld>
            <a:endParaRPr lang="en-US" dirty="0"/>
          </a:p>
        </p:txBody>
      </p:sp>
    </p:spTree>
    <p:extLst>
      <p:ext uri="{BB962C8B-B14F-4D97-AF65-F5344CB8AC3E}">
        <p14:creationId xmlns:p14="http://schemas.microsoft.com/office/powerpoint/2010/main" val="89682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5</a:t>
            </a:fld>
            <a:endParaRPr lang="en-US" dirty="0"/>
          </a:p>
        </p:txBody>
      </p:sp>
    </p:spTree>
    <p:extLst>
      <p:ext uri="{BB962C8B-B14F-4D97-AF65-F5344CB8AC3E}">
        <p14:creationId xmlns:p14="http://schemas.microsoft.com/office/powerpoint/2010/main" val="3748998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6</a:t>
            </a:fld>
            <a:endParaRPr lang="en-US" dirty="0"/>
          </a:p>
        </p:txBody>
      </p:sp>
    </p:spTree>
    <p:extLst>
      <p:ext uri="{BB962C8B-B14F-4D97-AF65-F5344CB8AC3E}">
        <p14:creationId xmlns:p14="http://schemas.microsoft.com/office/powerpoint/2010/main" val="321455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7</a:t>
            </a:fld>
            <a:endParaRPr lang="en-US" dirty="0"/>
          </a:p>
        </p:txBody>
      </p:sp>
    </p:spTree>
    <p:extLst>
      <p:ext uri="{BB962C8B-B14F-4D97-AF65-F5344CB8AC3E}">
        <p14:creationId xmlns:p14="http://schemas.microsoft.com/office/powerpoint/2010/main" val="170382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8</a:t>
            </a:fld>
            <a:endParaRPr lang="en-US" dirty="0"/>
          </a:p>
        </p:txBody>
      </p:sp>
    </p:spTree>
    <p:extLst>
      <p:ext uri="{BB962C8B-B14F-4D97-AF65-F5344CB8AC3E}">
        <p14:creationId xmlns:p14="http://schemas.microsoft.com/office/powerpoint/2010/main" val="1483384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dirty="0"/>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accent3"/>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D978EB2-1AE7-BB87-954B-F3DBF5080553}"/>
              </a:ext>
            </a:extLst>
          </p:cNvPr>
          <p:cNvSpPr>
            <a:spLocks noGrp="1"/>
          </p:cNvSpPr>
          <p:nvPr>
            <p:ph type="title" hasCustomPrompt="1"/>
          </p:nvPr>
        </p:nvSpPr>
        <p:spPr>
          <a:xfrm>
            <a:off x="811184" y="621973"/>
            <a:ext cx="10569634" cy="1801793"/>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1406BDC3-2B84-117A-BF71-A331C1DD6BCB}"/>
              </a:ext>
            </a:extLst>
          </p:cNvPr>
          <p:cNvSpPr>
            <a:spLocks noGrp="1"/>
          </p:cNvSpPr>
          <p:nvPr>
            <p:ph sz="quarter" idx="26" hasCustomPrompt="1"/>
          </p:nvPr>
        </p:nvSpPr>
        <p:spPr>
          <a:xfrm>
            <a:off x="811183" y="2796209"/>
            <a:ext cx="3657598" cy="3147392"/>
          </a:xfrm>
        </p:spPr>
        <p:txBody>
          <a:bodyPr lIns="0" tIns="0" rIns="0" bIns="0"/>
          <a:lstStyle>
            <a:lvl1pPr marL="285750" indent="-285750">
              <a:buFont typeface="Arial" panose="020B0604020202020204" pitchFamily="34" charset="0"/>
              <a:buChar char="•"/>
              <a:defRPr sz="1800"/>
            </a:lvl1pPr>
            <a:lvl2pPr marL="411480">
              <a:defRPr sz="1600"/>
            </a:lvl2pPr>
            <a:lvl3pPr marL="685800">
              <a:defRPr sz="1400"/>
            </a:lvl3pPr>
            <a:lvl4pPr marL="1051560">
              <a:defRPr sz="1200"/>
            </a:lvl4pPr>
            <a:lvl5pPr marL="1417320">
              <a:defRPr sz="1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able Placeholder 4">
            <a:extLst>
              <a:ext uri="{FF2B5EF4-FFF2-40B4-BE49-F238E27FC236}">
                <a16:creationId xmlns:a16="http://schemas.microsoft.com/office/drawing/2014/main" id="{4D2A92BD-8372-F61F-9551-6FA12079139B}"/>
              </a:ext>
            </a:extLst>
          </p:cNvPr>
          <p:cNvSpPr>
            <a:spLocks noGrp="1"/>
          </p:cNvSpPr>
          <p:nvPr>
            <p:ph type="tbl" sz="quarter" idx="28" hasCustomPrompt="1"/>
          </p:nvPr>
        </p:nvSpPr>
        <p:spPr>
          <a:xfrm>
            <a:off x="4902200" y="2795588"/>
            <a:ext cx="6478617" cy="3148012"/>
          </a:xfrm>
        </p:spPr>
        <p:txBody>
          <a:bodyPr/>
          <a:lstStyle>
            <a:lvl1pPr>
              <a:defRPr/>
            </a:lvl1pPr>
          </a:lstStyle>
          <a:p>
            <a:r>
              <a:rPr lang="en-US" dirty="0"/>
              <a:t>Click icon to insert table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0166183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7344" userDrawn="1">
          <p15:clr>
            <a:srgbClr val="FBAE40"/>
          </p15:clr>
        </p15:guide>
        <p15:guide id="7" orient="horz" pos="1416" userDrawn="1">
          <p15:clr>
            <a:srgbClr val="FBAE40"/>
          </p15:clr>
        </p15:guide>
        <p15:guide id="9" orient="horz" pos="384" userDrawn="1">
          <p15:clr>
            <a:srgbClr val="FBAE40"/>
          </p15:clr>
        </p15:guide>
        <p15:guide id="10" orient="horz" pos="3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3"/>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9EF52E1-6F3C-5D9B-32DC-A156BDDE2834}"/>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647" b="86709"/>
          <a:stretch/>
        </p:blipFill>
        <p:spPr>
          <a:xfrm>
            <a:off x="-1" y="5946505"/>
            <a:ext cx="5304866" cy="911495"/>
          </a:xfrm>
          <a:custGeom>
            <a:avLst/>
            <a:gdLst>
              <a:gd name="connsiteX0" fmla="*/ 0 w 5304866"/>
              <a:gd name="connsiteY0" fmla="*/ 0 h 1912980"/>
              <a:gd name="connsiteX1" fmla="*/ 5304866 w 5304866"/>
              <a:gd name="connsiteY1" fmla="*/ 0 h 1912980"/>
              <a:gd name="connsiteX2" fmla="*/ 5304866 w 5304866"/>
              <a:gd name="connsiteY2" fmla="*/ 1912980 h 1912980"/>
              <a:gd name="connsiteX3" fmla="*/ 5304865 w 5304866"/>
              <a:gd name="connsiteY3" fmla="*/ 1912980 h 1912980"/>
              <a:gd name="connsiteX4" fmla="*/ 0 w 5304866"/>
              <a:gd name="connsiteY4" fmla="*/ 1912980 h 191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4866" h="1912980">
                <a:moveTo>
                  <a:pt x="0" y="0"/>
                </a:moveTo>
                <a:lnTo>
                  <a:pt x="5304866" y="0"/>
                </a:lnTo>
                <a:lnTo>
                  <a:pt x="5304866" y="1912980"/>
                </a:lnTo>
                <a:lnTo>
                  <a:pt x="5304865" y="1912980"/>
                </a:lnTo>
                <a:lnTo>
                  <a:pt x="0" y="1912980"/>
                </a:lnTo>
                <a:close/>
              </a:path>
            </a:pathLst>
          </a:custGeom>
        </p:spPr>
      </p:pic>
      <p:sp>
        <p:nvSpPr>
          <p:cNvPr id="9" name="Freeform 8">
            <a:extLst>
              <a:ext uri="{FF2B5EF4-FFF2-40B4-BE49-F238E27FC236}">
                <a16:creationId xmlns:a16="http://schemas.microsoft.com/office/drawing/2014/main" id="{4510996E-0672-63AB-DCBF-25B251B22899}"/>
              </a:ext>
              <a:ext uri="{C183D7F6-B498-43B3-948B-1728B52AA6E4}">
                <adec:decorative xmlns:adec="http://schemas.microsoft.com/office/drawing/2017/decorative" val="1"/>
              </a:ext>
            </a:extLst>
          </p:cNvPr>
          <p:cNvSpPr/>
          <p:nvPr userDrawn="1"/>
        </p:nvSpPr>
        <p:spPr>
          <a:xfrm>
            <a:off x="10497680" y="0"/>
            <a:ext cx="1694321" cy="2692400"/>
          </a:xfrm>
          <a:custGeom>
            <a:avLst/>
            <a:gdLst>
              <a:gd name="connsiteX0" fmla="*/ 1346200 w 1694321"/>
              <a:gd name="connsiteY0" fmla="*/ 0 h 2692400"/>
              <a:gd name="connsiteX1" fmla="*/ 1617506 w 1694321"/>
              <a:gd name="connsiteY1" fmla="*/ 27350 h 2692400"/>
              <a:gd name="connsiteX2" fmla="*/ 1694321 w 1694321"/>
              <a:gd name="connsiteY2" fmla="*/ 47101 h 2692400"/>
              <a:gd name="connsiteX3" fmla="*/ 1694321 w 1694321"/>
              <a:gd name="connsiteY3" fmla="*/ 528114 h 2692400"/>
              <a:gd name="connsiteX4" fmla="*/ 1692265 w 1694321"/>
              <a:gd name="connsiteY4" fmla="*/ 526998 h 2692400"/>
              <a:gd name="connsiteX5" fmla="*/ 1346199 w 1694321"/>
              <a:gd name="connsiteY5" fmla="*/ 457130 h 2692400"/>
              <a:gd name="connsiteX6" fmla="*/ 457130 w 1694321"/>
              <a:gd name="connsiteY6" fmla="*/ 1346199 h 2692400"/>
              <a:gd name="connsiteX7" fmla="*/ 1346199 w 1694321"/>
              <a:gd name="connsiteY7" fmla="*/ 2235268 h 2692400"/>
              <a:gd name="connsiteX8" fmla="*/ 1692265 w 1694321"/>
              <a:gd name="connsiteY8" fmla="*/ 2165401 h 2692400"/>
              <a:gd name="connsiteX9" fmla="*/ 1694321 w 1694321"/>
              <a:gd name="connsiteY9" fmla="*/ 2164285 h 2692400"/>
              <a:gd name="connsiteX10" fmla="*/ 1694321 w 1694321"/>
              <a:gd name="connsiteY10" fmla="*/ 2645299 h 2692400"/>
              <a:gd name="connsiteX11" fmla="*/ 1617506 w 1694321"/>
              <a:gd name="connsiteY11" fmla="*/ 2665050 h 2692400"/>
              <a:gd name="connsiteX12" fmla="*/ 1346200 w 1694321"/>
              <a:gd name="connsiteY12" fmla="*/ 2692400 h 2692400"/>
              <a:gd name="connsiteX13" fmla="*/ 0 w 1694321"/>
              <a:gd name="connsiteY13" fmla="*/ 1346200 h 2692400"/>
              <a:gd name="connsiteX14" fmla="*/ 1346200 w 1694321"/>
              <a:gd name="connsiteY14" fmla="*/ 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4321" h="2692400">
                <a:moveTo>
                  <a:pt x="1346200" y="0"/>
                </a:moveTo>
                <a:cubicBezTo>
                  <a:pt x="1439136" y="0"/>
                  <a:pt x="1529872" y="9417"/>
                  <a:pt x="1617506" y="27350"/>
                </a:cubicBezTo>
                <a:lnTo>
                  <a:pt x="1694321" y="47101"/>
                </a:lnTo>
                <a:lnTo>
                  <a:pt x="1694321" y="528114"/>
                </a:lnTo>
                <a:lnTo>
                  <a:pt x="1692265" y="526998"/>
                </a:lnTo>
                <a:cubicBezTo>
                  <a:pt x="1585898" y="482008"/>
                  <a:pt x="1468954" y="457130"/>
                  <a:pt x="1346199" y="457130"/>
                </a:cubicBezTo>
                <a:cubicBezTo>
                  <a:pt x="855180" y="457130"/>
                  <a:pt x="457130" y="855180"/>
                  <a:pt x="457130" y="1346199"/>
                </a:cubicBezTo>
                <a:cubicBezTo>
                  <a:pt x="457130" y="1837218"/>
                  <a:pt x="855180" y="2235268"/>
                  <a:pt x="1346199" y="2235268"/>
                </a:cubicBezTo>
                <a:cubicBezTo>
                  <a:pt x="1468954" y="2235268"/>
                  <a:pt x="1585898" y="2210390"/>
                  <a:pt x="1692265" y="2165401"/>
                </a:cubicBezTo>
                <a:lnTo>
                  <a:pt x="1694321" y="2164285"/>
                </a:lnTo>
                <a:lnTo>
                  <a:pt x="1694321" y="2645299"/>
                </a:lnTo>
                <a:lnTo>
                  <a:pt x="1617506" y="2665050"/>
                </a:lnTo>
                <a:cubicBezTo>
                  <a:pt x="1529872" y="2682983"/>
                  <a:pt x="1439136" y="2692400"/>
                  <a:pt x="1346200" y="2692400"/>
                </a:cubicBezTo>
                <a:cubicBezTo>
                  <a:pt x="602714" y="2692400"/>
                  <a:pt x="0" y="2089686"/>
                  <a:pt x="0" y="1346200"/>
                </a:cubicBezTo>
                <a:cubicBezTo>
                  <a:pt x="0" y="602714"/>
                  <a:pt x="602714" y="0"/>
                  <a:pt x="13462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1185" y="621972"/>
            <a:ext cx="6400800"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5DE2B4D4-87FA-ACC4-A0FD-E98B07CE9852}"/>
              </a:ext>
            </a:extLst>
          </p:cNvPr>
          <p:cNvSpPr>
            <a:spLocks noGrp="1"/>
          </p:cNvSpPr>
          <p:nvPr>
            <p:ph sz="quarter" idx="26" hasCustomPrompt="1"/>
          </p:nvPr>
        </p:nvSpPr>
        <p:spPr>
          <a:xfrm>
            <a:off x="811185" y="3067050"/>
            <a:ext cx="6400800" cy="3048000"/>
          </a:xfrm>
        </p:spPr>
        <p:txBody>
          <a:bodyPr lIns="0" tIns="0" rIns="0" bIns="0"/>
          <a:lstStyle>
            <a:lvl1pPr marL="0" indent="0">
              <a:buNone/>
              <a:defRPr sz="1800"/>
            </a:lvl1pPr>
            <a:lvl2pPr marL="411480">
              <a:defRPr sz="1800"/>
            </a:lvl2pPr>
            <a:lvl3pPr marL="685800">
              <a:defRPr sz="1800"/>
            </a:lvl3pPr>
            <a:lvl4pPr marL="1051560">
              <a:defRPr sz="1800"/>
            </a:lvl4pPr>
            <a:lvl5pPr marL="1417320">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4A58F85D-7A7F-3D36-8C6A-6589D66D2AFD}"/>
              </a:ext>
            </a:extLst>
          </p:cNvPr>
          <p:cNvSpPr>
            <a:spLocks noGrp="1"/>
          </p:cNvSpPr>
          <p:nvPr>
            <p:ph sz="quarter" idx="27" hasCustomPrompt="1"/>
          </p:nvPr>
        </p:nvSpPr>
        <p:spPr>
          <a:xfrm>
            <a:off x="7861300" y="3067050"/>
            <a:ext cx="3519515" cy="3048000"/>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165860" indent="-342900">
              <a:buFont typeface="+mj-lt"/>
              <a:buAutoNum type="alphaLcPeriod"/>
              <a:defRPr sz="1800"/>
            </a:lvl4pPr>
            <a:lvl5pPr marL="1531620" indent="-34290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27694533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633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67254"/>
          <a:stretch>
            <a:fillRect/>
          </a:stretch>
        </p:blipFill>
        <p:spPr>
          <a:xfrm>
            <a:off x="0" y="4612248"/>
            <a:ext cx="3769950" cy="2245753"/>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p:nvPr>
        </p:nvSpPr>
        <p:spPr>
          <a:xfrm>
            <a:off x="811184" y="621973"/>
            <a:ext cx="7309086" cy="1828800"/>
          </a:xfrm>
        </p:spPr>
        <p:txBody>
          <a:bodyPr lIns="0" tIns="0" rIns="0" bIns="0">
            <a:noAutofit/>
          </a:body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3E0C7AAD-1535-12DC-133E-2253BF501721}"/>
              </a:ext>
            </a:extLst>
          </p:cNvPr>
          <p:cNvSpPr>
            <a:spLocks noGrp="1"/>
          </p:cNvSpPr>
          <p:nvPr>
            <p:ph type="tbl" sz="quarter" idx="12" hasCustomPrompt="1"/>
          </p:nvPr>
        </p:nvSpPr>
        <p:spPr>
          <a:xfrm>
            <a:off x="811183" y="2757488"/>
            <a:ext cx="10548967" cy="3399964"/>
          </a:xfrm>
        </p:spPr>
        <p:txBody>
          <a:bodyPr/>
          <a:lstStyle/>
          <a:p>
            <a:r>
              <a:rPr lang="en-US" dirty="0"/>
              <a:t>Click icon to insert table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3697493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633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2988813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3"/>
            <a:ext cx="6400800" cy="1828800"/>
          </a:xfrm>
        </p:spPr>
        <p:txBody>
          <a:bodyPr lIns="0" tIns="0" rIns="0" bIns="0">
            <a:noAutofit/>
          </a:bodyPr>
          <a:lstStyle>
            <a:lvl1pPr>
              <a:defRPr baseline="0"/>
            </a:lvl1pPr>
          </a:lstStyle>
          <a:p>
            <a:r>
              <a:rPr lang="en-US" dirty="0"/>
              <a:t>Click to add 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Content Placeholder 5">
            <a:extLst>
              <a:ext uri="{FF2B5EF4-FFF2-40B4-BE49-F238E27FC236}">
                <a16:creationId xmlns:a16="http://schemas.microsoft.com/office/drawing/2014/main" id="{1CA1AC91-E5AE-A457-178C-6A577DAAF4C4}"/>
              </a:ext>
            </a:extLst>
          </p:cNvPr>
          <p:cNvSpPr>
            <a:spLocks noGrp="1"/>
          </p:cNvSpPr>
          <p:nvPr>
            <p:ph sz="quarter" idx="14" hasCustomPrompt="1"/>
          </p:nvPr>
        </p:nvSpPr>
        <p:spPr>
          <a:xfrm>
            <a:off x="811185" y="2774786"/>
            <a:ext cx="6400800" cy="3257550"/>
          </a:xfrm>
        </p:spPr>
        <p:txBody>
          <a:bodyPr lIns="0"/>
          <a:lstStyle>
            <a:lvl1pPr marL="0" indent="0">
              <a:buNone/>
              <a:defRPr sz="240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4">
            <a:extLst>
              <a:ext uri="{FF2B5EF4-FFF2-40B4-BE49-F238E27FC236}">
                <a16:creationId xmlns:a16="http://schemas.microsoft.com/office/drawing/2014/main" id="{9D4FED77-2877-7D28-E27C-7BE9F5E7393A}"/>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4" name="Slide Number Placeholder 5">
            <a:extLst>
              <a:ext uri="{FF2B5EF4-FFF2-40B4-BE49-F238E27FC236}">
                <a16:creationId xmlns:a16="http://schemas.microsoft.com/office/drawing/2014/main" id="{90785AC1-54EA-61EE-115B-C1910CC60A62}"/>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6458743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dirty="0"/>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a:t>Click icon to add picture</a:t>
            </a:r>
            <a:endParaRPr lang="en-US" dirty="0"/>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0731636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7344" userDrawn="1">
          <p15:clr>
            <a:srgbClr val="FBAE40"/>
          </p15:clr>
        </p15:guide>
        <p15:guide id="7" orient="horz" pos="1416" userDrawn="1">
          <p15:clr>
            <a:srgbClr val="FBAE40"/>
          </p15:clr>
        </p15:guide>
        <p15:guide id="9" orient="horz" pos="384" userDrawn="1">
          <p15:clr>
            <a:srgbClr val="FBAE40"/>
          </p15:clr>
        </p15:guide>
        <p15:guide id="10" orient="horz" pos="374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pic>
        <p:nvPicPr>
          <p:cNvPr id="2" name="Object 1">
            <a:extLst>
              <a:ext uri="{FF2B5EF4-FFF2-40B4-BE49-F238E27FC236}">
                <a16:creationId xmlns:a16="http://schemas.microsoft.com/office/drawing/2014/main" id="{269C21E5-B8EE-7438-A771-34BC8006E13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85898" y="0"/>
            <a:ext cx="1574573" cy="3954463"/>
          </a:xfrm>
          <a:prstGeom prst="rect">
            <a:avLst/>
          </a:prstGeom>
        </p:spPr>
      </p:pic>
      <p:sp>
        <p:nvSpPr>
          <p:cNvPr id="3" name="Oval 2">
            <a:extLst>
              <a:ext uri="{FF2B5EF4-FFF2-40B4-BE49-F238E27FC236}">
                <a16:creationId xmlns:a16="http://schemas.microsoft.com/office/drawing/2014/main" id="{18F333FA-6DDE-DB6C-73BB-FE8387977425}"/>
              </a:ext>
              <a:ext uri="{C183D7F6-B498-43B3-948B-1728B52AA6E4}">
                <adec:decorative xmlns:adec="http://schemas.microsoft.com/office/drawing/2017/decorative" val="1"/>
              </a:ext>
            </a:extLst>
          </p:cNvPr>
          <p:cNvSpPr/>
          <p:nvPr userDrawn="1"/>
        </p:nvSpPr>
        <p:spPr>
          <a:xfrm>
            <a:off x="9115508" y="4240999"/>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Title 1">
            <a:extLst>
              <a:ext uri="{FF2B5EF4-FFF2-40B4-BE49-F238E27FC236}">
                <a16:creationId xmlns:a16="http://schemas.microsoft.com/office/drawing/2014/main" id="{AB87953E-96F2-8BCC-B295-E1033E7D2747}"/>
              </a:ext>
            </a:extLst>
          </p:cNvPr>
          <p:cNvSpPr>
            <a:spLocks noGrp="1"/>
          </p:cNvSpPr>
          <p:nvPr>
            <p:ph type="title" hasCustomPrompt="1"/>
          </p:nvPr>
        </p:nvSpPr>
        <p:spPr>
          <a:xfrm>
            <a:off x="811185" y="621972"/>
            <a:ext cx="7599718" cy="3051394"/>
          </a:xfrm>
        </p:spPr>
        <p:txBody>
          <a:bodyPr lIns="0" tIns="0" rIns="0" bIns="0" anchor="b">
            <a:noAutofit/>
          </a:bodyPr>
          <a:lstStyle>
            <a:lvl1pPr>
              <a:defRPr sz="5400"/>
            </a:lvl1pPr>
          </a:lstStyle>
          <a:p>
            <a:r>
              <a:rPr lang="en-US" dirty="0"/>
              <a:t>Click to add title</a:t>
            </a:r>
          </a:p>
        </p:txBody>
      </p:sp>
      <p:sp>
        <p:nvSpPr>
          <p:cNvPr id="6" name="Text Placeholder 15">
            <a:extLst>
              <a:ext uri="{FF2B5EF4-FFF2-40B4-BE49-F238E27FC236}">
                <a16:creationId xmlns:a16="http://schemas.microsoft.com/office/drawing/2014/main" id="{0A627B70-91C8-40B9-6189-B29749FF6E92}"/>
              </a:ext>
            </a:extLst>
          </p:cNvPr>
          <p:cNvSpPr>
            <a:spLocks noGrp="1"/>
          </p:cNvSpPr>
          <p:nvPr>
            <p:ph type="body" sz="quarter" idx="14" hasCustomPrompt="1"/>
          </p:nvPr>
        </p:nvSpPr>
        <p:spPr>
          <a:xfrm>
            <a:off x="811185" y="3965028"/>
            <a:ext cx="7599718" cy="1493781"/>
          </a:xfrm>
        </p:spPr>
        <p:txBody>
          <a:bodyPr lIns="0" tIns="0" rIns="0" bIns="0">
            <a:noAutofit/>
          </a:bodyPr>
          <a:lstStyle>
            <a:lvl1pPr marL="0" indent="0">
              <a:buNone/>
              <a:defRPr sz="2400" b="1" i="0">
                <a:solidFill>
                  <a:schemeClr val="accent4"/>
                </a:solidFill>
                <a:latin typeface="+mj-lt"/>
                <a:cs typeface="Arial" panose="020B0604020202020204" pitchFamily="34" charset="0"/>
              </a:defRPr>
            </a:lvl1pPr>
            <a:lvl2pPr marL="457200" indent="0">
              <a:buNone/>
              <a:defRPr sz="1800" b="1" i="0">
                <a:latin typeface="Arial Black" panose="020B0604020202020204" pitchFamily="34" charset="0"/>
                <a:cs typeface="Arial Black" panose="020B0604020202020204" pitchFamily="34" charset="0"/>
              </a:defRPr>
            </a:lvl2pPr>
          </a:lstStyle>
          <a:p>
            <a:r>
              <a:rPr lang="en-US" dirty="0"/>
              <a:t>Click to add subtitle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5894702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7344" userDrawn="1">
          <p15:clr>
            <a:srgbClr val="FBAE40"/>
          </p15:clr>
        </p15:guide>
        <p15:guide id="7" orient="horz" pos="1416" userDrawn="1">
          <p15:clr>
            <a:srgbClr val="FBAE40"/>
          </p15:clr>
        </p15:guide>
        <p15:guide id="9" orient="horz" pos="384" userDrawn="1">
          <p15:clr>
            <a:srgbClr val="FBAE40"/>
          </p15:clr>
        </p15:guide>
        <p15:guide id="10" orient="horz" pos="3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6882561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7344" userDrawn="1">
          <p15:clr>
            <a:srgbClr val="FBAE40"/>
          </p15:clr>
        </p15:guide>
        <p15:guide id="7" orient="horz" pos="1416" userDrawn="1">
          <p15:clr>
            <a:srgbClr val="FBAE40"/>
          </p15:clr>
        </p15:guide>
        <p15:guide id="9" orient="horz" pos="384" userDrawn="1">
          <p15:clr>
            <a:srgbClr val="FBAE40"/>
          </p15:clr>
        </p15:guide>
        <p15:guide id="10" orient="horz" pos="37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dirty="0"/>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dirty="0"/>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a:t>Click icon to add picture</a:t>
            </a:r>
            <a:endParaRPr lang="en-US" dirty="0"/>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2388379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7688650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7344" userDrawn="1">
          <p15:clr>
            <a:srgbClr val="FBAE40"/>
          </p15:clr>
        </p15:guide>
        <p15:guide id="7" orient="horz" pos="1416" userDrawn="1">
          <p15:clr>
            <a:srgbClr val="FBAE40"/>
          </p15:clr>
        </p15:guide>
        <p15:guide id="9" orient="horz" pos="384" userDrawn="1">
          <p15:clr>
            <a:srgbClr val="FBAE40"/>
          </p15:clr>
        </p15:guide>
        <p15:guide id="10" orient="horz" pos="3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dirty="0"/>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2769895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63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dirty="0"/>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a:t>Click icon to add picture</a:t>
            </a:r>
            <a:endParaRPr lang="en-US" dirty="0"/>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7180679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63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11185" y="621973"/>
            <a:ext cx="10569630" cy="1068715"/>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11185" y="1825625"/>
            <a:ext cx="1056963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5" r:id="rId3"/>
    <p:sldLayoutId id="2147483683" r:id="rId4"/>
    <p:sldLayoutId id="2147483684" r:id="rId5"/>
    <p:sldLayoutId id="2147483685" r:id="rId6"/>
    <p:sldLayoutId id="2147483671" r:id="rId7"/>
    <p:sldLayoutId id="2147483679" r:id="rId8"/>
    <p:sldLayoutId id="2147483676" r:id="rId9"/>
    <p:sldLayoutId id="2147483669" r:id="rId10"/>
    <p:sldLayoutId id="2147483673" r:id="rId11"/>
    <p:sldLayoutId id="2147483682" r:id="rId12"/>
    <p:sldLayoutId id="2147483656" r:id="rId13"/>
  </p:sldLayoutIdLst>
  <p:hf sldNum="0" hdr="0" ftr="0" dt="0"/>
  <p:txStyles>
    <p:titleStyle>
      <a:lvl1pPr algn="l" defTabSz="914400" rtl="0" eaLnBrk="1" latinLnBrk="0" hangingPunct="1">
        <a:lnSpc>
          <a:spcPct val="90000"/>
        </a:lnSpc>
        <a:spcBef>
          <a:spcPct val="0"/>
        </a:spcBef>
        <a:buNone/>
        <a:defRPr sz="4000" b="1" i="0" kern="1200" spc="100" baseline="0">
          <a:solidFill>
            <a:schemeClr val="bg1"/>
          </a:solidFill>
          <a:latin typeface="+mj-lt"/>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HEIC"/></Relationships>
</file>

<file path=ppt/slides/_rels/slide7.xml.rels><?xml version="1.0" encoding="UTF-8" standalone="yes"?>
<Relationships xmlns="http://schemas.openxmlformats.org/package/2006/relationships"><Relationship Id="rId3" Type="http://schemas.openxmlformats.org/officeDocument/2006/relationships/image" Target="../media/image12.HEIC"/><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15D2-7F57-AF2A-38D7-558098789073}"/>
              </a:ext>
            </a:extLst>
          </p:cNvPr>
          <p:cNvSpPr>
            <a:spLocks noGrp="1"/>
          </p:cNvSpPr>
          <p:nvPr>
            <p:ph type="ctrTitle"/>
          </p:nvPr>
        </p:nvSpPr>
        <p:spPr>
          <a:xfrm>
            <a:off x="811185" y="629469"/>
            <a:ext cx="8961120" cy="5599062"/>
          </a:xfrm>
        </p:spPr>
        <p:txBody>
          <a:bodyPr/>
          <a:lstStyle/>
          <a:p>
            <a:r>
              <a:rPr lang="en-US" dirty="0"/>
              <a:t>A Look at the Early Childhood Collaborative of Southington</a:t>
            </a:r>
            <a:br>
              <a:rPr lang="en-US" dirty="0"/>
            </a:br>
            <a:r>
              <a:rPr lang="en-US" sz="1800" dirty="0"/>
              <a:t>February 26, 2025</a:t>
            </a:r>
            <a:br>
              <a:rPr lang="en-US" sz="1800" dirty="0"/>
            </a:br>
            <a:endParaRPr lang="en-US" dirty="0"/>
          </a:p>
        </p:txBody>
      </p:sp>
    </p:spTree>
    <p:extLst>
      <p:ext uri="{BB962C8B-B14F-4D97-AF65-F5344CB8AC3E}">
        <p14:creationId xmlns:p14="http://schemas.microsoft.com/office/powerpoint/2010/main" val="3421401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2ABBA-2E6D-E7DD-AC67-58D1FCB3F346}"/>
              </a:ext>
            </a:extLst>
          </p:cNvPr>
          <p:cNvSpPr>
            <a:spLocks noGrp="1"/>
          </p:cNvSpPr>
          <p:nvPr>
            <p:ph type="title"/>
          </p:nvPr>
        </p:nvSpPr>
        <p:spPr>
          <a:xfrm>
            <a:off x="811185" y="621973"/>
            <a:ext cx="6400800" cy="1828800"/>
          </a:xfrm>
        </p:spPr>
        <p:txBody>
          <a:bodyPr/>
          <a:lstStyle/>
          <a:p>
            <a:r>
              <a:rPr lang="en-US" dirty="0"/>
              <a:t>Did you know?</a:t>
            </a:r>
          </a:p>
        </p:txBody>
      </p:sp>
      <p:sp>
        <p:nvSpPr>
          <p:cNvPr id="5" name="Text Placeholder 4">
            <a:extLst>
              <a:ext uri="{FF2B5EF4-FFF2-40B4-BE49-F238E27FC236}">
                <a16:creationId xmlns:a16="http://schemas.microsoft.com/office/drawing/2014/main" id="{59401105-5841-28D0-D6C0-3E1A46648BFE}"/>
              </a:ext>
            </a:extLst>
          </p:cNvPr>
          <p:cNvSpPr>
            <a:spLocks noGrp="1"/>
          </p:cNvSpPr>
          <p:nvPr>
            <p:ph sz="quarter" idx="14"/>
          </p:nvPr>
        </p:nvSpPr>
        <p:spPr>
          <a:xfrm>
            <a:off x="811185" y="2774786"/>
            <a:ext cx="6400800" cy="3257550"/>
          </a:xfrm>
        </p:spPr>
        <p:txBody>
          <a:bodyPr/>
          <a:lstStyle/>
          <a:p>
            <a:r>
              <a:rPr lang="en-US" dirty="0"/>
              <a:t> A message from Joanne Kelleher, Director of the Early Childhood Collaborative of Southington, “I am familiar with Read to Grow's offerings, know Suzannah, and have our third annual bookmobile tour scheduled in Southington in August.</a:t>
            </a:r>
          </a:p>
          <a:p>
            <a:r>
              <a:rPr lang="en-US" dirty="0"/>
              <a:t> </a:t>
            </a:r>
          </a:p>
          <a:p>
            <a:endParaRPr lang="en-US" dirty="0"/>
          </a:p>
        </p:txBody>
      </p:sp>
    </p:spTree>
    <p:extLst>
      <p:ext uri="{BB962C8B-B14F-4D97-AF65-F5344CB8AC3E}">
        <p14:creationId xmlns:p14="http://schemas.microsoft.com/office/powerpoint/2010/main" val="4294866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FA43-637B-EF8D-3849-CFD9352B9105}"/>
              </a:ext>
            </a:extLst>
          </p:cNvPr>
          <p:cNvSpPr>
            <a:spLocks noGrp="1"/>
          </p:cNvSpPr>
          <p:nvPr>
            <p:ph type="title"/>
          </p:nvPr>
        </p:nvSpPr>
        <p:spPr>
          <a:xfrm>
            <a:off x="811185" y="827307"/>
            <a:ext cx="6400800" cy="5203387"/>
          </a:xfrm>
        </p:spPr>
        <p:txBody>
          <a:bodyPr anchor="ctr"/>
          <a:lstStyle/>
          <a:p>
            <a:r>
              <a:rPr lang="en-US" dirty="0"/>
              <a:t>The Power of Community!</a:t>
            </a:r>
          </a:p>
        </p:txBody>
      </p:sp>
      <p:pic>
        <p:nvPicPr>
          <p:cNvPr id="12" name="Picture Placeholder 11" descr="Smiling woman waving at camera">
            <a:extLst>
              <a:ext uri="{FF2B5EF4-FFF2-40B4-BE49-F238E27FC236}">
                <a16:creationId xmlns:a16="http://schemas.microsoft.com/office/drawing/2014/main" id="{305341A4-1B00-C8F4-5862-79A826C75023}"/>
              </a:ext>
            </a:extLst>
          </p:cNvPr>
          <p:cNvPicPr>
            <a:picLocks noGrp="1" noChangeAspect="1"/>
          </p:cNvPicPr>
          <p:nvPr>
            <p:ph type="pic" sz="quarter" idx="15"/>
          </p:nvPr>
        </p:nvPicPr>
        <p:blipFill>
          <a:blip r:embed="rId3"/>
          <a:srcRect l="16682" r="16682"/>
          <a:stretch/>
        </p:blipFill>
        <p:spPr>
          <a:xfrm>
            <a:off x="7401915" y="3046905"/>
            <a:ext cx="3456590" cy="3456590"/>
          </a:xfrm>
        </p:spPr>
      </p:pic>
    </p:spTree>
    <p:extLst>
      <p:ext uri="{BB962C8B-B14F-4D97-AF65-F5344CB8AC3E}">
        <p14:creationId xmlns:p14="http://schemas.microsoft.com/office/powerpoint/2010/main" val="1198221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with text and pictures of a truck&#10;&#10;AI-generated content may be incorrect.">
            <a:extLst>
              <a:ext uri="{FF2B5EF4-FFF2-40B4-BE49-F238E27FC236}">
                <a16:creationId xmlns:a16="http://schemas.microsoft.com/office/drawing/2014/main" id="{DE523010-1152-BF34-9F9B-F2EC5B55BF87}"/>
              </a:ext>
            </a:extLst>
          </p:cNvPr>
          <p:cNvPicPr>
            <a:picLocks noChangeAspect="1"/>
          </p:cNvPicPr>
          <p:nvPr/>
        </p:nvPicPr>
        <p:blipFill>
          <a:blip r:embed="rId3"/>
          <a:stretch>
            <a:fillRect/>
          </a:stretch>
        </p:blipFill>
        <p:spPr>
          <a:xfrm>
            <a:off x="1779639" y="154185"/>
            <a:ext cx="5486400" cy="6502253"/>
          </a:xfrm>
          <a:prstGeom prst="rect">
            <a:avLst/>
          </a:prstGeom>
        </p:spPr>
      </p:pic>
    </p:spTree>
    <p:extLst>
      <p:ext uri="{BB962C8B-B14F-4D97-AF65-F5344CB8AC3E}">
        <p14:creationId xmlns:p14="http://schemas.microsoft.com/office/powerpoint/2010/main" val="4167072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8E5B-47A0-EF94-A53D-6FDB74C9D848}"/>
              </a:ext>
            </a:extLst>
          </p:cNvPr>
          <p:cNvSpPr>
            <a:spLocks noGrp="1"/>
          </p:cNvSpPr>
          <p:nvPr>
            <p:ph type="title"/>
          </p:nvPr>
        </p:nvSpPr>
        <p:spPr>
          <a:xfrm>
            <a:off x="4953000" y="621972"/>
            <a:ext cx="6400800" cy="1828800"/>
          </a:xfrm>
        </p:spPr>
        <p:txBody>
          <a:bodyPr/>
          <a:lstStyle/>
          <a:p>
            <a:r>
              <a:rPr lang="en-US" dirty="0"/>
              <a:t>Pictures from the Event!!</a:t>
            </a:r>
          </a:p>
        </p:txBody>
      </p:sp>
      <p:pic>
        <p:nvPicPr>
          <p:cNvPr id="5" name="Picture 4" descr="A group of people standing in front of a school bus&#10;&#10;AI-generated content may be incorrect.">
            <a:extLst>
              <a:ext uri="{FF2B5EF4-FFF2-40B4-BE49-F238E27FC236}">
                <a16:creationId xmlns:a16="http://schemas.microsoft.com/office/drawing/2014/main" id="{77E34DB9-D797-A362-2295-BCDF5402C4BF}"/>
              </a:ext>
            </a:extLst>
          </p:cNvPr>
          <p:cNvPicPr>
            <a:picLocks noChangeAspect="1"/>
          </p:cNvPicPr>
          <p:nvPr/>
        </p:nvPicPr>
        <p:blipFill>
          <a:blip r:embed="rId3"/>
          <a:stretch>
            <a:fillRect/>
          </a:stretch>
        </p:blipFill>
        <p:spPr>
          <a:xfrm>
            <a:off x="7395587" y="1215850"/>
            <a:ext cx="4125430" cy="5521569"/>
          </a:xfrm>
          <a:prstGeom prst="rect">
            <a:avLst/>
          </a:prstGeom>
        </p:spPr>
      </p:pic>
    </p:spTree>
    <p:extLst>
      <p:ext uri="{BB962C8B-B14F-4D97-AF65-F5344CB8AC3E}">
        <p14:creationId xmlns:p14="http://schemas.microsoft.com/office/powerpoint/2010/main" val="465836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giving a thumbs up">
            <a:extLst>
              <a:ext uri="{FF2B5EF4-FFF2-40B4-BE49-F238E27FC236}">
                <a16:creationId xmlns:a16="http://schemas.microsoft.com/office/drawing/2014/main" id="{21652B53-B253-E648-F33E-78767A29B638}"/>
              </a:ext>
            </a:extLst>
          </p:cNvPr>
          <p:cNvPicPr>
            <a:picLocks noGrp="1" noChangeAspect="1"/>
          </p:cNvPicPr>
          <p:nvPr>
            <p:ph type="pic" sz="quarter" idx="15"/>
          </p:nvPr>
        </p:nvPicPr>
        <p:blipFill>
          <a:blip r:embed="rId3"/>
          <a:srcRect l="23" r="23"/>
          <a:stretch/>
        </p:blipFill>
        <p:spPr>
          <a:xfrm>
            <a:off x="8091187" y="2475185"/>
            <a:ext cx="3456590" cy="3456590"/>
          </a:xfrm>
        </p:spPr>
      </p:pic>
      <p:pic>
        <p:nvPicPr>
          <p:cNvPr id="6" name="Picture 5" descr="A group of people at a book fair&#10;&#10;AI-generated content may be incorrect.">
            <a:extLst>
              <a:ext uri="{FF2B5EF4-FFF2-40B4-BE49-F238E27FC236}">
                <a16:creationId xmlns:a16="http://schemas.microsoft.com/office/drawing/2014/main" id="{7975C557-E740-E304-1C04-0E202617AC84}"/>
              </a:ext>
            </a:extLst>
          </p:cNvPr>
          <p:cNvPicPr>
            <a:picLocks noChangeAspect="1"/>
          </p:cNvPicPr>
          <p:nvPr/>
        </p:nvPicPr>
        <p:blipFill>
          <a:blip r:embed="rId4"/>
          <a:stretch>
            <a:fillRect/>
          </a:stretch>
        </p:blipFill>
        <p:spPr>
          <a:xfrm>
            <a:off x="1414096" y="213150"/>
            <a:ext cx="4681904" cy="6376517"/>
          </a:xfrm>
          <a:prstGeom prst="rect">
            <a:avLst/>
          </a:prstGeom>
        </p:spPr>
      </p:pic>
    </p:spTree>
    <p:extLst>
      <p:ext uri="{BB962C8B-B14F-4D97-AF65-F5344CB8AC3E}">
        <p14:creationId xmlns:p14="http://schemas.microsoft.com/office/powerpoint/2010/main" val="866310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wo women standing in front of a sign&#10;&#10;AI-generated content may be incorrect.">
            <a:extLst>
              <a:ext uri="{FF2B5EF4-FFF2-40B4-BE49-F238E27FC236}">
                <a16:creationId xmlns:a16="http://schemas.microsoft.com/office/drawing/2014/main" id="{9CC1CC95-6B8D-3DBF-1FA5-BE1AEF14DC38}"/>
              </a:ext>
            </a:extLst>
          </p:cNvPr>
          <p:cNvPicPr>
            <a:picLocks noChangeAspect="1"/>
          </p:cNvPicPr>
          <p:nvPr/>
        </p:nvPicPr>
        <p:blipFill>
          <a:blip r:embed="rId3"/>
          <a:stretch>
            <a:fillRect/>
          </a:stretch>
        </p:blipFill>
        <p:spPr>
          <a:xfrm>
            <a:off x="1805982" y="140677"/>
            <a:ext cx="4932484" cy="6576645"/>
          </a:xfrm>
          <a:prstGeom prst="rect">
            <a:avLst/>
          </a:prstGeom>
        </p:spPr>
      </p:pic>
    </p:spTree>
    <p:extLst>
      <p:ext uri="{BB962C8B-B14F-4D97-AF65-F5344CB8AC3E}">
        <p14:creationId xmlns:p14="http://schemas.microsoft.com/office/powerpoint/2010/main" val="3591555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61A2D1D-0937-D2AC-EE47-05940DD770E0}"/>
              </a:ext>
            </a:extLst>
          </p:cNvPr>
          <p:cNvSpPr>
            <a:spLocks noGrp="1"/>
          </p:cNvSpPr>
          <p:nvPr>
            <p:ph sz="quarter" idx="28"/>
          </p:nvPr>
        </p:nvSpPr>
        <p:spPr>
          <a:xfrm>
            <a:off x="3926224" y="2774335"/>
            <a:ext cx="7459326" cy="2653071"/>
          </a:xfrm>
        </p:spPr>
        <p:txBody>
          <a:bodyPr/>
          <a:lstStyle/>
          <a:p>
            <a:r>
              <a:rPr lang="en-US" dirty="0"/>
              <a:t>“The ECCS has also ordered free books from Read to Grow for our annual holiday project.</a:t>
            </a:r>
          </a:p>
          <a:p>
            <a:r>
              <a:rPr lang="en-US" dirty="0"/>
              <a:t>Southington Community Services gives us a list of all of the children receiving holiday gifts through their agency. We get age-appropriate books and package them along with information about the ECCS, Sparkler and the Southington Library.</a:t>
            </a:r>
          </a:p>
          <a:p>
            <a:r>
              <a:rPr lang="en-US" dirty="0"/>
              <a:t>Community Services then distributes the books with their other holiday gifts.”</a:t>
            </a:r>
          </a:p>
          <a:p>
            <a:r>
              <a:rPr lang="en-US" dirty="0"/>
              <a:t>~Joanne Kelleher, Director Early Childhood Collaborative of Southington</a:t>
            </a:r>
          </a:p>
          <a:p>
            <a:br>
              <a:rPr lang="en-US" dirty="0"/>
            </a:br>
            <a:endParaRPr lang="en-US" dirty="0"/>
          </a:p>
        </p:txBody>
      </p:sp>
      <p:sp>
        <p:nvSpPr>
          <p:cNvPr id="6" name="Title 5">
            <a:extLst>
              <a:ext uri="{FF2B5EF4-FFF2-40B4-BE49-F238E27FC236}">
                <a16:creationId xmlns:a16="http://schemas.microsoft.com/office/drawing/2014/main" id="{176792EA-B71A-56A3-84A0-53191895253F}"/>
              </a:ext>
            </a:extLst>
          </p:cNvPr>
          <p:cNvSpPr>
            <a:spLocks noGrp="1"/>
          </p:cNvSpPr>
          <p:nvPr>
            <p:ph type="title"/>
          </p:nvPr>
        </p:nvSpPr>
        <p:spPr/>
        <p:txBody>
          <a:bodyPr/>
          <a:lstStyle/>
          <a:p>
            <a:r>
              <a:rPr lang="en-US" dirty="0"/>
              <a:t>Final Words….</a:t>
            </a:r>
          </a:p>
        </p:txBody>
      </p:sp>
    </p:spTree>
    <p:extLst>
      <p:ext uri="{BB962C8B-B14F-4D97-AF65-F5344CB8AC3E}">
        <p14:creationId xmlns:p14="http://schemas.microsoft.com/office/powerpoint/2010/main" val="4130254997"/>
      </p:ext>
    </p:extLst>
  </p:cSld>
  <p:clrMapOvr>
    <a:masterClrMapping/>
  </p:clrMapOvr>
</p:sld>
</file>

<file path=ppt/theme/theme1.xml><?xml version="1.0" encoding="utf-8"?>
<a:theme xmlns:a="http://schemas.openxmlformats.org/drawingml/2006/main" name="Custom">
  <a:themeElements>
    <a:clrScheme name="Training-presentation">
      <a:dk1>
        <a:srgbClr val="000000"/>
      </a:dk1>
      <a:lt1>
        <a:srgbClr val="FFFFFF"/>
      </a:lt1>
      <a:dk2>
        <a:srgbClr val="112CC1"/>
      </a:dk2>
      <a:lt2>
        <a:srgbClr val="E7E6E6"/>
      </a:lt2>
      <a:accent1>
        <a:srgbClr val="FF7128"/>
      </a:accent1>
      <a:accent2>
        <a:srgbClr val="FF2828"/>
      </a:accent2>
      <a:accent3>
        <a:srgbClr val="2849FD"/>
      </a:accent3>
      <a:accent4>
        <a:srgbClr val="D3DDFE"/>
      </a:accent4>
      <a:accent5>
        <a:srgbClr val="FBFF22"/>
      </a:accent5>
      <a:accent6>
        <a:srgbClr val="D90000"/>
      </a:accent6>
      <a:hlink>
        <a:srgbClr val="0563C1"/>
      </a:hlink>
      <a:folHlink>
        <a:srgbClr val="954F72"/>
      </a:folHlink>
    </a:clrScheme>
    <a:fontScheme name="Custom 12">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03460604_win32_SL_V10" id="{99B34821-6204-44CE-8DD7-2088F7B07FF3}" vid="{E244DE33-B49D-4797-B149-ADA6E5DF59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7C52C5-6F65-4D42-B855-A3283C55581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85B6D968-3BA5-45CA-AFA4-01F84FB04FAA}">
  <ds:schemaRefs>
    <ds:schemaRef ds:uri="http://schemas.microsoft.com/sharepoint/v3/contenttype/forms"/>
  </ds:schemaRefs>
</ds:datastoreItem>
</file>

<file path=customXml/itemProps3.xml><?xml version="1.0" encoding="utf-8"?>
<ds:datastoreItem xmlns:ds="http://schemas.openxmlformats.org/officeDocument/2006/customXml" ds:itemID="{0354E976-D9B8-49D6-BB1E-30B410663C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{7E83471D-0C39-4FF8-A503-F3DA5FBD1C65}tf03460604_win32</Template>
  <TotalTime>14</TotalTime>
  <Words>163</Words>
  <Application>Microsoft Office PowerPoint</Application>
  <PresentationFormat>Widescreen</PresentationFormat>
  <Paragraphs>20</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Arial Black</vt:lpstr>
      <vt:lpstr>Calibri</vt:lpstr>
      <vt:lpstr>Custom</vt:lpstr>
      <vt:lpstr>A Look at the Early Childhood Collaborative of Southington February 26, 2025 </vt:lpstr>
      <vt:lpstr>Did you know?</vt:lpstr>
      <vt:lpstr>The Power of Community!</vt:lpstr>
      <vt:lpstr>PowerPoint Presentation</vt:lpstr>
      <vt:lpstr>Pictures from the Event!!</vt:lpstr>
      <vt:lpstr>PowerPoint Presentation</vt:lpstr>
      <vt:lpstr>PowerPoint Presentation</vt:lpstr>
      <vt:lpstr>Final Words….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Barbara Vita</dc:creator>
  <cp:lastModifiedBy>Barbara Vita</cp:lastModifiedBy>
  <cp:revision>5</cp:revision>
  <dcterms:created xsi:type="dcterms:W3CDTF">2025-02-25T18:21:04Z</dcterms:created>
  <dcterms:modified xsi:type="dcterms:W3CDTF">2025-02-25T18:35:37Z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