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9144000" cy="5143500" type="screen16x9"/>
  <p:notesSz cx="6858000" cy="9144000"/>
  <p:embeddedFontLst>
    <p:embeddedFont>
      <p:font typeface="Roboto" panose="02000000000000000000" pitchFamily="2" charset="0"/>
      <p:regular r:id="rId12"/>
      <p:bold r:id="rId13"/>
      <p:italic r:id="rId14"/>
      <p:boldItalic r:id="rId15"/>
    </p:embeddedFont>
    <p:embeddedFont>
      <p:font typeface="Roboto Medium" panose="020F0502020204030204" pitchFamily="2" charset="0"/>
      <p:regular r:id="rId16"/>
      <p:bold r:id="rId17"/>
      <p:italic r:id="rId18"/>
      <p:boldItalic r:id="rId19"/>
    </p:embeddedFont>
    <p:embeddedFont>
      <p:font typeface="Roboto Serif" panose="020B0604020202020204" charset="0"/>
      <p:regular r:id="rId20"/>
      <p:bold r:id="rId21"/>
      <p:italic r:id="rId22"/>
      <p:boldItalic r:id="rId23"/>
    </p:embeddedFont>
    <p:embeddedFont>
      <p:font typeface="Roboto Serif ExtraLight" panose="020B0604020202020204" charset="0"/>
      <p:regular r:id="rId24"/>
      <p:bold r:id="rId25"/>
      <p:italic r:id="rId26"/>
      <p:boldItalic r:id="rId27"/>
    </p:embeddedFont>
    <p:embeddedFont>
      <p:font typeface="Roboto Serif Light" panose="020B0604020202020204" charset="0"/>
      <p:regular r:id="rId28"/>
      <p:bold r:id="rId29"/>
      <p:italic r:id="rId30"/>
      <p:boldItalic r:id="rId31"/>
    </p:embeddedFont>
    <p:embeddedFont>
      <p:font typeface="Roboto Serif Medium" panose="020B060402020202020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74"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font" Target="fonts/font15.fntdata"/><Relationship Id="rId39" Type="http://schemas.openxmlformats.org/officeDocument/2006/relationships/tableStyles" Target="tableStyles.xml"/><Relationship Id="rId21" Type="http://schemas.openxmlformats.org/officeDocument/2006/relationships/font" Target="fonts/font10.fntdata"/><Relationship Id="rId34" Type="http://schemas.openxmlformats.org/officeDocument/2006/relationships/font" Target="fonts/font23.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33" Type="http://schemas.openxmlformats.org/officeDocument/2006/relationships/font" Target="fonts/font22.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font" Target="fonts/font13.fntdata"/><Relationship Id="rId32" Type="http://schemas.openxmlformats.org/officeDocument/2006/relationships/font" Target="fonts/font21.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font" Target="fonts/font17.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8.fntdata"/><Relationship Id="rId31"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font" Target="fonts/font16.fntdata"/><Relationship Id="rId30" Type="http://schemas.openxmlformats.org/officeDocument/2006/relationships/font" Target="fonts/font19.fntdata"/><Relationship Id="rId35" Type="http://schemas.openxmlformats.org/officeDocument/2006/relationships/font" Target="fonts/font24.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d7aa23583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2d7aa2358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39cbe4b5e9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339cbe4b5e9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339cbe4b5e9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339cbe4b5e9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d82a884bfc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d82a884bfc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d965c8d3cd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2d965c8d3cd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d965c8d3cd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2d965c8d3cd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339cbe4b5e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339cbe4b5e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39cbe4b5e9_0_2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39cbe4b5e9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d90266f9d0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2d90266f9d0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 name="Google Shape;11;p2"/>
          <p:cNvSpPr txBox="1">
            <a:spLocks noGrp="1"/>
          </p:cNvSpPr>
          <p:nvPr>
            <p:ph type="ctrTitle"/>
          </p:nvPr>
        </p:nvSpPr>
        <p:spPr>
          <a:xfrm>
            <a:off x="311704" y="1463846"/>
            <a:ext cx="4728000" cy="2052600"/>
          </a:xfrm>
          <a:prstGeom prst="rect">
            <a:avLst/>
          </a:prstGeom>
        </p:spPr>
        <p:txBody>
          <a:bodyPr spcFirstLastPara="1" wrap="square" lIns="91425" tIns="91425" rIns="91425" bIns="91425" anchor="ctr" anchorCtr="0">
            <a:normAutofit/>
          </a:bodyPr>
          <a:lstStyle>
            <a:lvl1pPr lvl="0">
              <a:lnSpc>
                <a:spcPct val="90000"/>
              </a:lnSpc>
              <a:spcBef>
                <a:spcPts val="0"/>
              </a:spcBef>
              <a:spcAft>
                <a:spcPts val="0"/>
              </a:spcAft>
              <a:buClr>
                <a:schemeClr val="lt1"/>
              </a:buClr>
              <a:buSzPts val="5400"/>
              <a:buNone/>
              <a:defRPr>
                <a:solidFill>
                  <a:schemeClr val="lt1"/>
                </a:solidFill>
              </a:defRPr>
            </a:lvl1pPr>
            <a:lvl2pPr lvl="1">
              <a:lnSpc>
                <a:spcPct val="90000"/>
              </a:lnSpc>
              <a:spcBef>
                <a:spcPts val="0"/>
              </a:spcBef>
              <a:spcAft>
                <a:spcPts val="0"/>
              </a:spcAft>
              <a:buClr>
                <a:schemeClr val="lt1"/>
              </a:buClr>
              <a:buSzPts val="5200"/>
              <a:buNone/>
              <a:defRPr sz="5200">
                <a:solidFill>
                  <a:schemeClr val="lt1"/>
                </a:solidFill>
              </a:defRPr>
            </a:lvl2pPr>
            <a:lvl3pPr lvl="2">
              <a:lnSpc>
                <a:spcPct val="90000"/>
              </a:lnSpc>
              <a:spcBef>
                <a:spcPts val="0"/>
              </a:spcBef>
              <a:spcAft>
                <a:spcPts val="0"/>
              </a:spcAft>
              <a:buClr>
                <a:schemeClr val="lt1"/>
              </a:buClr>
              <a:buSzPts val="5200"/>
              <a:buNone/>
              <a:defRPr sz="5200">
                <a:solidFill>
                  <a:schemeClr val="lt1"/>
                </a:solidFill>
              </a:defRPr>
            </a:lvl3pPr>
            <a:lvl4pPr lvl="3">
              <a:lnSpc>
                <a:spcPct val="90000"/>
              </a:lnSpc>
              <a:spcBef>
                <a:spcPts val="0"/>
              </a:spcBef>
              <a:spcAft>
                <a:spcPts val="0"/>
              </a:spcAft>
              <a:buClr>
                <a:schemeClr val="lt1"/>
              </a:buClr>
              <a:buSzPts val="5200"/>
              <a:buNone/>
              <a:defRPr sz="5200">
                <a:solidFill>
                  <a:schemeClr val="lt1"/>
                </a:solidFill>
              </a:defRPr>
            </a:lvl4pPr>
            <a:lvl5pPr lvl="4">
              <a:lnSpc>
                <a:spcPct val="90000"/>
              </a:lnSpc>
              <a:spcBef>
                <a:spcPts val="0"/>
              </a:spcBef>
              <a:spcAft>
                <a:spcPts val="0"/>
              </a:spcAft>
              <a:buClr>
                <a:schemeClr val="lt1"/>
              </a:buClr>
              <a:buSzPts val="5200"/>
              <a:buNone/>
              <a:defRPr sz="5200">
                <a:solidFill>
                  <a:schemeClr val="lt1"/>
                </a:solidFill>
              </a:defRPr>
            </a:lvl5pPr>
            <a:lvl6pPr lvl="5">
              <a:lnSpc>
                <a:spcPct val="90000"/>
              </a:lnSpc>
              <a:spcBef>
                <a:spcPts val="0"/>
              </a:spcBef>
              <a:spcAft>
                <a:spcPts val="0"/>
              </a:spcAft>
              <a:buClr>
                <a:schemeClr val="lt1"/>
              </a:buClr>
              <a:buSzPts val="5200"/>
              <a:buNone/>
              <a:defRPr sz="5200">
                <a:solidFill>
                  <a:schemeClr val="lt1"/>
                </a:solidFill>
              </a:defRPr>
            </a:lvl6pPr>
            <a:lvl7pPr lvl="6">
              <a:lnSpc>
                <a:spcPct val="90000"/>
              </a:lnSpc>
              <a:spcBef>
                <a:spcPts val="0"/>
              </a:spcBef>
              <a:spcAft>
                <a:spcPts val="0"/>
              </a:spcAft>
              <a:buClr>
                <a:schemeClr val="lt1"/>
              </a:buClr>
              <a:buSzPts val="5200"/>
              <a:buNone/>
              <a:defRPr sz="5200">
                <a:solidFill>
                  <a:schemeClr val="lt1"/>
                </a:solidFill>
              </a:defRPr>
            </a:lvl7pPr>
            <a:lvl8pPr lvl="7">
              <a:lnSpc>
                <a:spcPct val="90000"/>
              </a:lnSpc>
              <a:spcBef>
                <a:spcPts val="0"/>
              </a:spcBef>
              <a:spcAft>
                <a:spcPts val="0"/>
              </a:spcAft>
              <a:buClr>
                <a:schemeClr val="lt1"/>
              </a:buClr>
              <a:buSzPts val="5200"/>
              <a:buNone/>
              <a:defRPr sz="5200">
                <a:solidFill>
                  <a:schemeClr val="lt1"/>
                </a:solidFill>
              </a:defRPr>
            </a:lvl8pPr>
            <a:lvl9pPr lvl="8">
              <a:lnSpc>
                <a:spcPct val="90000"/>
              </a:lnSpc>
              <a:spcBef>
                <a:spcPts val="0"/>
              </a:spcBef>
              <a:spcAft>
                <a:spcPts val="0"/>
              </a:spcAft>
              <a:buClr>
                <a:schemeClr val="lt1"/>
              </a:buClr>
              <a:buSzPts val="5200"/>
              <a:buNone/>
              <a:defRPr sz="5200">
                <a:solidFill>
                  <a:schemeClr val="lt1"/>
                </a:solidFill>
              </a:defRPr>
            </a:lvl9pPr>
          </a:lstStyle>
          <a:p>
            <a:endParaRPr/>
          </a:p>
        </p:txBody>
      </p:sp>
      <p:sp>
        <p:nvSpPr>
          <p:cNvPr id="12" name="Google Shape;12;p2"/>
          <p:cNvSpPr txBox="1">
            <a:spLocks noGrp="1"/>
          </p:cNvSpPr>
          <p:nvPr>
            <p:ph type="subTitle" idx="1"/>
          </p:nvPr>
        </p:nvSpPr>
        <p:spPr>
          <a:xfrm>
            <a:off x="311700" y="3552100"/>
            <a:ext cx="3863100" cy="393600"/>
          </a:xfrm>
          <a:prstGeom prst="rect">
            <a:avLst/>
          </a:prstGeom>
        </p:spPr>
        <p:txBody>
          <a:bodyPr spcFirstLastPara="1" wrap="square" lIns="91425" tIns="91425" rIns="91425" bIns="91425" anchor="ctr" anchorCtr="0">
            <a:normAutofit/>
          </a:bodyPr>
          <a:lstStyle>
            <a:lvl1pPr lvl="0">
              <a:lnSpc>
                <a:spcPct val="100000"/>
              </a:lnSpc>
              <a:spcBef>
                <a:spcPts val="0"/>
              </a:spcBef>
              <a:spcAft>
                <a:spcPts val="0"/>
              </a:spcAft>
              <a:buClr>
                <a:schemeClr val="lt1"/>
              </a:buClr>
              <a:buSzPts val="2000"/>
              <a:buFont typeface="Roboto Medium"/>
              <a:buNone/>
              <a:defRPr sz="2000">
                <a:solidFill>
                  <a:schemeClr val="lt1"/>
                </a:solidFill>
                <a:latin typeface="Roboto Medium"/>
                <a:ea typeface="Roboto Medium"/>
                <a:cs typeface="Roboto Medium"/>
                <a:sym typeface="Roboto Medium"/>
              </a:defRPr>
            </a:lvl1pPr>
            <a:lvl2pPr lvl="1">
              <a:lnSpc>
                <a:spcPct val="100000"/>
              </a:lnSpc>
              <a:spcBef>
                <a:spcPts val="0"/>
              </a:spcBef>
              <a:spcAft>
                <a:spcPts val="0"/>
              </a:spcAft>
              <a:buClr>
                <a:schemeClr val="lt1"/>
              </a:buClr>
              <a:buSzPts val="2000"/>
              <a:buNone/>
              <a:defRPr sz="2000">
                <a:solidFill>
                  <a:schemeClr val="lt1"/>
                </a:solidFill>
              </a:defRPr>
            </a:lvl2pPr>
            <a:lvl3pPr lvl="2">
              <a:lnSpc>
                <a:spcPct val="100000"/>
              </a:lnSpc>
              <a:spcBef>
                <a:spcPts val="0"/>
              </a:spcBef>
              <a:spcAft>
                <a:spcPts val="0"/>
              </a:spcAft>
              <a:buClr>
                <a:schemeClr val="lt1"/>
              </a:buClr>
              <a:buSzPts val="2000"/>
              <a:buNone/>
              <a:defRPr sz="2000">
                <a:solidFill>
                  <a:schemeClr val="lt1"/>
                </a:solidFill>
              </a:defRPr>
            </a:lvl3pPr>
            <a:lvl4pPr lvl="3">
              <a:lnSpc>
                <a:spcPct val="100000"/>
              </a:lnSpc>
              <a:spcBef>
                <a:spcPts val="0"/>
              </a:spcBef>
              <a:spcAft>
                <a:spcPts val="0"/>
              </a:spcAft>
              <a:buClr>
                <a:schemeClr val="lt1"/>
              </a:buClr>
              <a:buSzPts val="2000"/>
              <a:buNone/>
              <a:defRPr sz="2000">
                <a:solidFill>
                  <a:schemeClr val="lt1"/>
                </a:solidFill>
              </a:defRPr>
            </a:lvl4pPr>
            <a:lvl5pPr lvl="4">
              <a:lnSpc>
                <a:spcPct val="100000"/>
              </a:lnSpc>
              <a:spcBef>
                <a:spcPts val="0"/>
              </a:spcBef>
              <a:spcAft>
                <a:spcPts val="0"/>
              </a:spcAft>
              <a:buClr>
                <a:schemeClr val="lt1"/>
              </a:buClr>
              <a:buSzPts val="2000"/>
              <a:buNone/>
              <a:defRPr sz="2000">
                <a:solidFill>
                  <a:schemeClr val="lt1"/>
                </a:solidFill>
              </a:defRPr>
            </a:lvl5pPr>
            <a:lvl6pPr lvl="5">
              <a:lnSpc>
                <a:spcPct val="100000"/>
              </a:lnSpc>
              <a:spcBef>
                <a:spcPts val="0"/>
              </a:spcBef>
              <a:spcAft>
                <a:spcPts val="0"/>
              </a:spcAft>
              <a:buClr>
                <a:schemeClr val="lt1"/>
              </a:buClr>
              <a:buSzPts val="2000"/>
              <a:buNone/>
              <a:defRPr sz="2000">
                <a:solidFill>
                  <a:schemeClr val="lt1"/>
                </a:solidFill>
              </a:defRPr>
            </a:lvl6pPr>
            <a:lvl7pPr lvl="6">
              <a:lnSpc>
                <a:spcPct val="100000"/>
              </a:lnSpc>
              <a:spcBef>
                <a:spcPts val="0"/>
              </a:spcBef>
              <a:spcAft>
                <a:spcPts val="0"/>
              </a:spcAft>
              <a:buClr>
                <a:schemeClr val="lt1"/>
              </a:buClr>
              <a:buSzPts val="2000"/>
              <a:buNone/>
              <a:defRPr sz="2000">
                <a:solidFill>
                  <a:schemeClr val="lt1"/>
                </a:solidFill>
              </a:defRPr>
            </a:lvl7pPr>
            <a:lvl8pPr lvl="7">
              <a:lnSpc>
                <a:spcPct val="100000"/>
              </a:lnSpc>
              <a:spcBef>
                <a:spcPts val="0"/>
              </a:spcBef>
              <a:spcAft>
                <a:spcPts val="0"/>
              </a:spcAft>
              <a:buClr>
                <a:schemeClr val="lt1"/>
              </a:buClr>
              <a:buSzPts val="2000"/>
              <a:buNone/>
              <a:defRPr sz="2000">
                <a:solidFill>
                  <a:schemeClr val="lt1"/>
                </a:solidFill>
              </a:defRPr>
            </a:lvl8pPr>
            <a:lvl9pPr lvl="8">
              <a:lnSpc>
                <a:spcPct val="100000"/>
              </a:lnSpc>
              <a:spcBef>
                <a:spcPts val="0"/>
              </a:spcBef>
              <a:spcAft>
                <a:spcPts val="0"/>
              </a:spcAft>
              <a:buClr>
                <a:schemeClr val="lt1"/>
              </a:buClr>
              <a:buSzPts val="2000"/>
              <a:buNone/>
              <a:defRPr sz="2000">
                <a:solidFill>
                  <a:schemeClr val="lt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_1">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17500" algn="ctr">
              <a:spcBef>
                <a:spcPts val="0"/>
              </a:spcBef>
              <a:spcAft>
                <a:spcPts val="0"/>
              </a:spcAft>
              <a:buSzPts val="14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Agenda">
  <p:cSld name="CUSTOM_7_1">
    <p:spTree>
      <p:nvGrpSpPr>
        <p:cNvPr id="1" name="Shape 48"/>
        <p:cNvGrpSpPr/>
        <p:nvPr/>
      </p:nvGrpSpPr>
      <p:grpSpPr>
        <a:xfrm>
          <a:off x="0" y="0"/>
          <a:ext cx="0" cy="0"/>
          <a:chOff x="0" y="0"/>
          <a:chExt cx="0" cy="0"/>
        </a:xfrm>
      </p:grpSpPr>
      <p:sp>
        <p:nvSpPr>
          <p:cNvPr id="49" name="Google Shape;49;p12"/>
          <p:cNvSpPr txBox="1">
            <a:spLocks noGrp="1"/>
          </p:cNvSpPr>
          <p:nvPr>
            <p:ph type="title"/>
          </p:nvPr>
        </p:nvSpPr>
        <p:spPr>
          <a:xfrm>
            <a:off x="677325" y="1832775"/>
            <a:ext cx="3217200" cy="1484100"/>
          </a:xfrm>
          <a:prstGeom prst="rect">
            <a:avLst/>
          </a:prstGeom>
        </p:spPr>
        <p:txBody>
          <a:bodyPr spcFirstLastPara="1" wrap="square" lIns="91425" tIns="91425" rIns="91425" bIns="91425" anchor="ctr" anchorCtr="0">
            <a:normAutofit/>
          </a:bodyPr>
          <a:lstStyle>
            <a:lvl1pPr lvl="0">
              <a:spcBef>
                <a:spcPts val="0"/>
              </a:spcBef>
              <a:spcAft>
                <a:spcPts val="0"/>
              </a:spcAft>
              <a:buSzPts val="4200"/>
              <a:buNone/>
              <a:defRPr sz="4200"/>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a:endParaRPr/>
          </a:p>
        </p:txBody>
      </p:sp>
      <p:sp>
        <p:nvSpPr>
          <p:cNvPr id="50" name="Google Shape;50;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1" name="Google Shape;51;p12"/>
          <p:cNvSpPr txBox="1">
            <a:spLocks noGrp="1"/>
          </p:cNvSpPr>
          <p:nvPr>
            <p:ph type="subTitle" idx="1"/>
          </p:nvPr>
        </p:nvSpPr>
        <p:spPr>
          <a:xfrm>
            <a:off x="4406650" y="393750"/>
            <a:ext cx="4409700" cy="542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a:endParaRPr/>
          </a:p>
        </p:txBody>
      </p:sp>
      <p:sp>
        <p:nvSpPr>
          <p:cNvPr id="52" name="Google Shape;52;p12"/>
          <p:cNvSpPr txBox="1">
            <a:spLocks noGrp="1"/>
          </p:cNvSpPr>
          <p:nvPr>
            <p:ph type="subTitle" idx="2"/>
          </p:nvPr>
        </p:nvSpPr>
        <p:spPr>
          <a:xfrm>
            <a:off x="4406650" y="1151705"/>
            <a:ext cx="4409700" cy="542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a:endParaRPr/>
          </a:p>
        </p:txBody>
      </p:sp>
      <p:sp>
        <p:nvSpPr>
          <p:cNvPr id="53" name="Google Shape;53;p12"/>
          <p:cNvSpPr txBox="1">
            <a:spLocks noGrp="1"/>
          </p:cNvSpPr>
          <p:nvPr>
            <p:ph type="subTitle" idx="3"/>
          </p:nvPr>
        </p:nvSpPr>
        <p:spPr>
          <a:xfrm>
            <a:off x="4406650" y="3425570"/>
            <a:ext cx="4409700" cy="542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a:endParaRPr/>
          </a:p>
        </p:txBody>
      </p:sp>
      <p:sp>
        <p:nvSpPr>
          <p:cNvPr id="54" name="Google Shape;54;p12"/>
          <p:cNvSpPr txBox="1">
            <a:spLocks noGrp="1"/>
          </p:cNvSpPr>
          <p:nvPr>
            <p:ph type="subTitle" idx="4"/>
          </p:nvPr>
        </p:nvSpPr>
        <p:spPr>
          <a:xfrm>
            <a:off x="4406650" y="1909660"/>
            <a:ext cx="4409700" cy="542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a:endParaRPr/>
          </a:p>
        </p:txBody>
      </p:sp>
      <p:sp>
        <p:nvSpPr>
          <p:cNvPr id="55" name="Google Shape;55;p12"/>
          <p:cNvSpPr txBox="1">
            <a:spLocks noGrp="1"/>
          </p:cNvSpPr>
          <p:nvPr>
            <p:ph type="subTitle" idx="5"/>
          </p:nvPr>
        </p:nvSpPr>
        <p:spPr>
          <a:xfrm>
            <a:off x="4406650" y="4183525"/>
            <a:ext cx="4409700" cy="542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a:endParaRPr/>
          </a:p>
        </p:txBody>
      </p:sp>
      <p:sp>
        <p:nvSpPr>
          <p:cNvPr id="56" name="Google Shape;56;p12"/>
          <p:cNvSpPr txBox="1">
            <a:spLocks noGrp="1"/>
          </p:cNvSpPr>
          <p:nvPr>
            <p:ph type="subTitle" idx="6"/>
          </p:nvPr>
        </p:nvSpPr>
        <p:spPr>
          <a:xfrm>
            <a:off x="4406650" y="2667615"/>
            <a:ext cx="4409700" cy="542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body and image">
  <p:cSld name="CUSTOM_8_1">
    <p:spTree>
      <p:nvGrpSpPr>
        <p:cNvPr id="1" name="Shape 57"/>
        <p:cNvGrpSpPr/>
        <p:nvPr/>
      </p:nvGrpSpPr>
      <p:grpSpPr>
        <a:xfrm>
          <a:off x="0" y="0"/>
          <a:ext cx="0" cy="0"/>
          <a:chOff x="0" y="0"/>
          <a:chExt cx="0" cy="0"/>
        </a:xfrm>
      </p:grpSpPr>
      <p:sp>
        <p:nvSpPr>
          <p:cNvPr id="58" name="Google Shape;58;p1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5400"/>
              <a:buNone/>
              <a:defRPr/>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a:endParaRPr/>
          </a:p>
        </p:txBody>
      </p:sp>
      <p:sp>
        <p:nvSpPr>
          <p:cNvPr id="59" name="Google Shape;59;p13"/>
          <p:cNvSpPr txBox="1">
            <a:spLocks noGrp="1"/>
          </p:cNvSpPr>
          <p:nvPr>
            <p:ph type="body" idx="1"/>
          </p:nvPr>
        </p:nvSpPr>
        <p:spPr>
          <a:xfrm>
            <a:off x="311700" y="1152475"/>
            <a:ext cx="4473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60" name="Google Shape;60;p13"/>
          <p:cNvSpPr>
            <a:spLocks noGrp="1"/>
          </p:cNvSpPr>
          <p:nvPr>
            <p:ph type="pic" idx="2"/>
          </p:nvPr>
        </p:nvSpPr>
        <p:spPr>
          <a:xfrm>
            <a:off x="4992024" y="1152775"/>
            <a:ext cx="3840300" cy="3416400"/>
          </a:xfrm>
          <a:prstGeom prst="rect">
            <a:avLst/>
          </a:prstGeom>
          <a:noFill/>
          <a:ln>
            <a:noFill/>
          </a:ln>
        </p:spPr>
      </p:sp>
      <p:sp>
        <p:nvSpPr>
          <p:cNvPr id="61" name="Google Shape;61;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big ideas">
  <p:cSld name="CUSTOM_1">
    <p:spTree>
      <p:nvGrpSpPr>
        <p:cNvPr id="1" name="Shape 62"/>
        <p:cNvGrpSpPr/>
        <p:nvPr/>
      </p:nvGrpSpPr>
      <p:grpSpPr>
        <a:xfrm>
          <a:off x="0" y="0"/>
          <a:ext cx="0" cy="0"/>
          <a:chOff x="0" y="0"/>
          <a:chExt cx="0" cy="0"/>
        </a:xfrm>
      </p:grpSpPr>
      <p:sp>
        <p:nvSpPr>
          <p:cNvPr id="63" name="Google Shape;63;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4" name="Google Shape;64;p14"/>
          <p:cNvSpPr txBox="1">
            <a:spLocks noGrp="1"/>
          </p:cNvSpPr>
          <p:nvPr>
            <p:ph type="title"/>
          </p:nvPr>
        </p:nvSpPr>
        <p:spPr>
          <a:xfrm>
            <a:off x="483175" y="450025"/>
            <a:ext cx="8184600" cy="758100"/>
          </a:xfrm>
          <a:prstGeom prst="rect">
            <a:avLst/>
          </a:prstGeom>
        </p:spPr>
        <p:txBody>
          <a:bodyPr spcFirstLastPara="1" wrap="square" lIns="91425" tIns="91425" rIns="91425" bIns="91425" anchor="ctr"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5" name="Google Shape;65;p14"/>
          <p:cNvSpPr txBox="1">
            <a:spLocks noGrp="1"/>
          </p:cNvSpPr>
          <p:nvPr>
            <p:ph type="body" idx="1"/>
          </p:nvPr>
        </p:nvSpPr>
        <p:spPr>
          <a:xfrm>
            <a:off x="483150" y="2237788"/>
            <a:ext cx="3619800" cy="23736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66" name="Google Shape;66;p14"/>
          <p:cNvSpPr txBox="1">
            <a:spLocks noGrp="1"/>
          </p:cNvSpPr>
          <p:nvPr>
            <p:ph type="body" idx="2"/>
          </p:nvPr>
        </p:nvSpPr>
        <p:spPr>
          <a:xfrm>
            <a:off x="5048000" y="2237788"/>
            <a:ext cx="3619800" cy="23736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67" name="Google Shape;67;p14"/>
          <p:cNvSpPr txBox="1">
            <a:spLocks noGrp="1"/>
          </p:cNvSpPr>
          <p:nvPr>
            <p:ph type="subTitle" idx="3"/>
          </p:nvPr>
        </p:nvSpPr>
        <p:spPr>
          <a:xfrm>
            <a:off x="483150" y="1336161"/>
            <a:ext cx="3619800" cy="542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a:endParaRPr/>
          </a:p>
        </p:txBody>
      </p:sp>
      <p:sp>
        <p:nvSpPr>
          <p:cNvPr id="68" name="Google Shape;68;p14"/>
          <p:cNvSpPr txBox="1">
            <a:spLocks noGrp="1"/>
          </p:cNvSpPr>
          <p:nvPr>
            <p:ph type="subTitle" idx="4"/>
          </p:nvPr>
        </p:nvSpPr>
        <p:spPr>
          <a:xfrm>
            <a:off x="5048000" y="1336161"/>
            <a:ext cx="3619800" cy="542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ree big ideas">
  <p:cSld name="CUSTOM_2_2">
    <p:spTree>
      <p:nvGrpSpPr>
        <p:cNvPr id="1" name="Shape 69"/>
        <p:cNvGrpSpPr/>
        <p:nvPr/>
      </p:nvGrpSpPr>
      <p:grpSpPr>
        <a:xfrm>
          <a:off x="0" y="0"/>
          <a:ext cx="0" cy="0"/>
          <a:chOff x="0" y="0"/>
          <a:chExt cx="0" cy="0"/>
        </a:xfrm>
      </p:grpSpPr>
      <p:sp>
        <p:nvSpPr>
          <p:cNvPr id="70" name="Google Shape;7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15"/>
          <p:cNvSpPr txBox="1">
            <a:spLocks noGrp="1"/>
          </p:cNvSpPr>
          <p:nvPr>
            <p:ph type="body" idx="1"/>
          </p:nvPr>
        </p:nvSpPr>
        <p:spPr>
          <a:xfrm>
            <a:off x="483175" y="2417500"/>
            <a:ext cx="2455500" cy="23736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72" name="Google Shape;72;p15"/>
          <p:cNvSpPr txBox="1">
            <a:spLocks noGrp="1"/>
          </p:cNvSpPr>
          <p:nvPr>
            <p:ph type="body" idx="2"/>
          </p:nvPr>
        </p:nvSpPr>
        <p:spPr>
          <a:xfrm>
            <a:off x="3347725" y="2417500"/>
            <a:ext cx="2455500" cy="23736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73" name="Google Shape;73;p15"/>
          <p:cNvSpPr txBox="1">
            <a:spLocks noGrp="1"/>
          </p:cNvSpPr>
          <p:nvPr>
            <p:ph type="body" idx="3"/>
          </p:nvPr>
        </p:nvSpPr>
        <p:spPr>
          <a:xfrm>
            <a:off x="6212275" y="2417500"/>
            <a:ext cx="2455500" cy="23736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74" name="Google Shape;74;p15"/>
          <p:cNvSpPr txBox="1">
            <a:spLocks noGrp="1"/>
          </p:cNvSpPr>
          <p:nvPr>
            <p:ph type="title"/>
          </p:nvPr>
        </p:nvSpPr>
        <p:spPr>
          <a:xfrm>
            <a:off x="483175" y="450025"/>
            <a:ext cx="8184600" cy="758100"/>
          </a:xfrm>
          <a:prstGeom prst="rect">
            <a:avLst/>
          </a:prstGeom>
        </p:spPr>
        <p:txBody>
          <a:bodyPr spcFirstLastPara="1" wrap="square" lIns="91425" tIns="91425" rIns="91425" bIns="91425" anchor="ctr"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15"/>
          <p:cNvSpPr txBox="1">
            <a:spLocks noGrp="1"/>
          </p:cNvSpPr>
          <p:nvPr>
            <p:ph type="subTitle" idx="4"/>
          </p:nvPr>
        </p:nvSpPr>
        <p:spPr>
          <a:xfrm>
            <a:off x="483175" y="1336150"/>
            <a:ext cx="2455500" cy="778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a:endParaRPr/>
          </a:p>
        </p:txBody>
      </p:sp>
      <p:sp>
        <p:nvSpPr>
          <p:cNvPr id="76" name="Google Shape;76;p15"/>
          <p:cNvSpPr txBox="1">
            <a:spLocks noGrp="1"/>
          </p:cNvSpPr>
          <p:nvPr>
            <p:ph type="subTitle" idx="5"/>
          </p:nvPr>
        </p:nvSpPr>
        <p:spPr>
          <a:xfrm>
            <a:off x="3347725" y="1336150"/>
            <a:ext cx="2455500" cy="778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a:endParaRPr/>
          </a:p>
        </p:txBody>
      </p:sp>
      <p:sp>
        <p:nvSpPr>
          <p:cNvPr id="77" name="Google Shape;77;p15"/>
          <p:cNvSpPr txBox="1">
            <a:spLocks noGrp="1"/>
          </p:cNvSpPr>
          <p:nvPr>
            <p:ph type="subTitle" idx="6"/>
          </p:nvPr>
        </p:nvSpPr>
        <p:spPr>
          <a:xfrm>
            <a:off x="6212275" y="1336150"/>
            <a:ext cx="2455500" cy="778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Four big ideas">
  <p:cSld name="CUSTOM_3_1">
    <p:spTree>
      <p:nvGrpSpPr>
        <p:cNvPr id="1" name="Shape 78"/>
        <p:cNvGrpSpPr/>
        <p:nvPr/>
      </p:nvGrpSpPr>
      <p:grpSpPr>
        <a:xfrm>
          <a:off x="0" y="0"/>
          <a:ext cx="0" cy="0"/>
          <a:chOff x="0" y="0"/>
          <a:chExt cx="0" cy="0"/>
        </a:xfrm>
      </p:grpSpPr>
      <p:sp>
        <p:nvSpPr>
          <p:cNvPr id="79" name="Google Shape;79;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80" name="Google Shape;80;p16"/>
          <p:cNvSpPr txBox="1">
            <a:spLocks noGrp="1"/>
          </p:cNvSpPr>
          <p:nvPr>
            <p:ph type="body" idx="1"/>
          </p:nvPr>
        </p:nvSpPr>
        <p:spPr>
          <a:xfrm>
            <a:off x="366725" y="1759093"/>
            <a:ext cx="3838500" cy="11385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81" name="Google Shape;81;p16"/>
          <p:cNvSpPr txBox="1">
            <a:spLocks noGrp="1"/>
          </p:cNvSpPr>
          <p:nvPr>
            <p:ph type="body" idx="2"/>
          </p:nvPr>
        </p:nvSpPr>
        <p:spPr>
          <a:xfrm>
            <a:off x="4938725" y="1759093"/>
            <a:ext cx="3838500" cy="11385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82" name="Google Shape;82;p16"/>
          <p:cNvSpPr txBox="1">
            <a:spLocks noGrp="1"/>
          </p:cNvSpPr>
          <p:nvPr>
            <p:ph type="body" idx="3"/>
          </p:nvPr>
        </p:nvSpPr>
        <p:spPr>
          <a:xfrm>
            <a:off x="366750" y="3648575"/>
            <a:ext cx="3838500" cy="11385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83" name="Google Shape;83;p16"/>
          <p:cNvSpPr txBox="1">
            <a:spLocks noGrp="1"/>
          </p:cNvSpPr>
          <p:nvPr>
            <p:ph type="body" idx="4"/>
          </p:nvPr>
        </p:nvSpPr>
        <p:spPr>
          <a:xfrm>
            <a:off x="4938750" y="3648575"/>
            <a:ext cx="3838500" cy="11385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84" name="Google Shape;84;p16"/>
          <p:cNvSpPr txBox="1">
            <a:spLocks noGrp="1"/>
          </p:cNvSpPr>
          <p:nvPr>
            <p:ph type="title"/>
          </p:nvPr>
        </p:nvSpPr>
        <p:spPr>
          <a:xfrm>
            <a:off x="366750" y="450025"/>
            <a:ext cx="8184600" cy="758100"/>
          </a:xfrm>
          <a:prstGeom prst="rect">
            <a:avLst/>
          </a:prstGeom>
        </p:spPr>
        <p:txBody>
          <a:bodyPr spcFirstLastPara="1" wrap="square" lIns="91425" tIns="91425" rIns="91425" bIns="91425" anchor="ctr"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85" name="Google Shape;85;p16"/>
          <p:cNvSpPr txBox="1">
            <a:spLocks noGrp="1"/>
          </p:cNvSpPr>
          <p:nvPr>
            <p:ph type="subTitle" idx="5"/>
          </p:nvPr>
        </p:nvSpPr>
        <p:spPr>
          <a:xfrm>
            <a:off x="366763" y="1277907"/>
            <a:ext cx="3838500" cy="48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a:endParaRPr/>
          </a:p>
        </p:txBody>
      </p:sp>
      <p:sp>
        <p:nvSpPr>
          <p:cNvPr id="86" name="Google Shape;86;p16"/>
          <p:cNvSpPr txBox="1">
            <a:spLocks noGrp="1"/>
          </p:cNvSpPr>
          <p:nvPr>
            <p:ph type="subTitle" idx="6"/>
          </p:nvPr>
        </p:nvSpPr>
        <p:spPr>
          <a:xfrm>
            <a:off x="4938738" y="1277907"/>
            <a:ext cx="3838500" cy="48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a:endParaRPr/>
          </a:p>
        </p:txBody>
      </p:sp>
      <p:sp>
        <p:nvSpPr>
          <p:cNvPr id="87" name="Google Shape;87;p16"/>
          <p:cNvSpPr txBox="1">
            <a:spLocks noGrp="1"/>
          </p:cNvSpPr>
          <p:nvPr>
            <p:ph type="subTitle" idx="7"/>
          </p:nvPr>
        </p:nvSpPr>
        <p:spPr>
          <a:xfrm>
            <a:off x="4938761" y="3167363"/>
            <a:ext cx="3838500" cy="48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a:endParaRPr/>
          </a:p>
        </p:txBody>
      </p:sp>
      <p:sp>
        <p:nvSpPr>
          <p:cNvPr id="88" name="Google Shape;88;p16"/>
          <p:cNvSpPr txBox="1">
            <a:spLocks noGrp="1"/>
          </p:cNvSpPr>
          <p:nvPr>
            <p:ph type="subTitle" idx="8"/>
          </p:nvPr>
        </p:nvSpPr>
        <p:spPr>
          <a:xfrm>
            <a:off x="366750" y="3167363"/>
            <a:ext cx="3838500" cy="48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image">
  <p:cSld name="TITLE_ONLY_1_1">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5400"/>
              <a:buNone/>
              <a:defRPr/>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a:endParaRPr/>
          </a:p>
        </p:txBody>
      </p:sp>
      <p:sp>
        <p:nvSpPr>
          <p:cNvPr id="91" name="Google Shape;91;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92" name="Google Shape;92;p17"/>
          <p:cNvSpPr>
            <a:spLocks noGrp="1"/>
          </p:cNvSpPr>
          <p:nvPr>
            <p:ph type="pic" idx="2"/>
          </p:nvPr>
        </p:nvSpPr>
        <p:spPr>
          <a:xfrm>
            <a:off x="311700" y="1170425"/>
            <a:ext cx="8520600" cy="3492900"/>
          </a:xfrm>
          <a:prstGeom prst="rect">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storyboards">
  <p:cSld name="CUSTOM_4_1">
    <p:spTree>
      <p:nvGrpSpPr>
        <p:cNvPr id="1" name="Shape 93"/>
        <p:cNvGrpSpPr/>
        <p:nvPr/>
      </p:nvGrpSpPr>
      <p:grpSpPr>
        <a:xfrm>
          <a:off x="0" y="0"/>
          <a:ext cx="0" cy="0"/>
          <a:chOff x="0" y="0"/>
          <a:chExt cx="0" cy="0"/>
        </a:xfrm>
      </p:grpSpPr>
      <p:sp>
        <p:nvSpPr>
          <p:cNvPr id="94" name="Google Shape;94;p18"/>
          <p:cNvSpPr txBox="1">
            <a:spLocks noGrp="1"/>
          </p:cNvSpPr>
          <p:nvPr>
            <p:ph type="body" idx="1"/>
          </p:nvPr>
        </p:nvSpPr>
        <p:spPr>
          <a:xfrm>
            <a:off x="311700" y="4080225"/>
            <a:ext cx="4027500" cy="9261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95" name="Google Shape;95;p18"/>
          <p:cNvSpPr>
            <a:spLocks noGrp="1"/>
          </p:cNvSpPr>
          <p:nvPr>
            <p:ph type="pic" idx="2"/>
          </p:nvPr>
        </p:nvSpPr>
        <p:spPr>
          <a:xfrm>
            <a:off x="4804825" y="1133300"/>
            <a:ext cx="4027500" cy="2392800"/>
          </a:xfrm>
          <a:prstGeom prst="rect">
            <a:avLst/>
          </a:prstGeom>
          <a:noFill/>
          <a:ln>
            <a:noFill/>
          </a:ln>
        </p:spPr>
      </p:sp>
      <p:sp>
        <p:nvSpPr>
          <p:cNvPr id="96" name="Google Shape;96;p18"/>
          <p:cNvSpPr>
            <a:spLocks noGrp="1"/>
          </p:cNvSpPr>
          <p:nvPr>
            <p:ph type="pic" idx="3"/>
          </p:nvPr>
        </p:nvSpPr>
        <p:spPr>
          <a:xfrm>
            <a:off x="311725" y="1133300"/>
            <a:ext cx="4027500" cy="2392800"/>
          </a:xfrm>
          <a:prstGeom prst="rect">
            <a:avLst/>
          </a:prstGeom>
          <a:noFill/>
          <a:ln>
            <a:noFill/>
          </a:ln>
        </p:spPr>
      </p:sp>
      <p:sp>
        <p:nvSpPr>
          <p:cNvPr id="97" name="Google Shape;97;p18"/>
          <p:cNvSpPr txBox="1">
            <a:spLocks noGrp="1"/>
          </p:cNvSpPr>
          <p:nvPr>
            <p:ph type="body" idx="4"/>
          </p:nvPr>
        </p:nvSpPr>
        <p:spPr>
          <a:xfrm>
            <a:off x="4804825" y="4080225"/>
            <a:ext cx="4027500" cy="9261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98" name="Google Shape;98;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99" name="Google Shape;99;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5400"/>
              <a:buNone/>
              <a:defRPr/>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a:endParaRPr/>
          </a:p>
        </p:txBody>
      </p:sp>
      <p:sp>
        <p:nvSpPr>
          <p:cNvPr id="100" name="Google Shape;100;p18"/>
          <p:cNvSpPr txBox="1">
            <a:spLocks noGrp="1"/>
          </p:cNvSpPr>
          <p:nvPr>
            <p:ph type="subTitle" idx="5"/>
          </p:nvPr>
        </p:nvSpPr>
        <p:spPr>
          <a:xfrm>
            <a:off x="311725" y="3582900"/>
            <a:ext cx="4027500" cy="48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a:endParaRPr/>
          </a:p>
        </p:txBody>
      </p:sp>
      <p:sp>
        <p:nvSpPr>
          <p:cNvPr id="101" name="Google Shape;101;p18"/>
          <p:cNvSpPr txBox="1">
            <a:spLocks noGrp="1"/>
          </p:cNvSpPr>
          <p:nvPr>
            <p:ph type="subTitle" idx="6"/>
          </p:nvPr>
        </p:nvSpPr>
        <p:spPr>
          <a:xfrm>
            <a:off x="4804825" y="3582900"/>
            <a:ext cx="4027500" cy="48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ree storyboards">
  <p:cSld name="CUSTOM_4_1_1">
    <p:spTree>
      <p:nvGrpSpPr>
        <p:cNvPr id="1" name="Shape 102"/>
        <p:cNvGrpSpPr/>
        <p:nvPr/>
      </p:nvGrpSpPr>
      <p:grpSpPr>
        <a:xfrm>
          <a:off x="0" y="0"/>
          <a:ext cx="0" cy="0"/>
          <a:chOff x="0" y="0"/>
          <a:chExt cx="0" cy="0"/>
        </a:xfrm>
      </p:grpSpPr>
      <p:sp>
        <p:nvSpPr>
          <p:cNvPr id="103" name="Google Shape;103;p19"/>
          <p:cNvSpPr txBox="1">
            <a:spLocks noGrp="1"/>
          </p:cNvSpPr>
          <p:nvPr>
            <p:ph type="body" idx="1"/>
          </p:nvPr>
        </p:nvSpPr>
        <p:spPr>
          <a:xfrm>
            <a:off x="311700" y="3911700"/>
            <a:ext cx="2627100" cy="10185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04" name="Google Shape;104;p19"/>
          <p:cNvSpPr>
            <a:spLocks noGrp="1"/>
          </p:cNvSpPr>
          <p:nvPr>
            <p:ph type="pic" idx="2"/>
          </p:nvPr>
        </p:nvSpPr>
        <p:spPr>
          <a:xfrm>
            <a:off x="6205225" y="1128325"/>
            <a:ext cx="2627100" cy="2273100"/>
          </a:xfrm>
          <a:prstGeom prst="rect">
            <a:avLst/>
          </a:prstGeom>
          <a:noFill/>
          <a:ln>
            <a:noFill/>
          </a:ln>
        </p:spPr>
      </p:sp>
      <p:sp>
        <p:nvSpPr>
          <p:cNvPr id="105" name="Google Shape;105;p19"/>
          <p:cNvSpPr>
            <a:spLocks noGrp="1"/>
          </p:cNvSpPr>
          <p:nvPr>
            <p:ph type="pic" idx="3"/>
          </p:nvPr>
        </p:nvSpPr>
        <p:spPr>
          <a:xfrm>
            <a:off x="311725" y="1128325"/>
            <a:ext cx="2627100" cy="2273100"/>
          </a:xfrm>
          <a:prstGeom prst="rect">
            <a:avLst/>
          </a:prstGeom>
          <a:noFill/>
          <a:ln>
            <a:noFill/>
          </a:ln>
        </p:spPr>
      </p:sp>
      <p:sp>
        <p:nvSpPr>
          <p:cNvPr id="106" name="Google Shape;106;p19"/>
          <p:cNvSpPr txBox="1">
            <a:spLocks noGrp="1"/>
          </p:cNvSpPr>
          <p:nvPr>
            <p:ph type="body" idx="4"/>
          </p:nvPr>
        </p:nvSpPr>
        <p:spPr>
          <a:xfrm>
            <a:off x="6205225" y="3911700"/>
            <a:ext cx="2627100" cy="10185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07" name="Google Shape;107;p19"/>
          <p:cNvSpPr>
            <a:spLocks noGrp="1"/>
          </p:cNvSpPr>
          <p:nvPr>
            <p:ph type="pic" idx="5"/>
          </p:nvPr>
        </p:nvSpPr>
        <p:spPr>
          <a:xfrm>
            <a:off x="3255250" y="1128325"/>
            <a:ext cx="2627100" cy="2273100"/>
          </a:xfrm>
          <a:prstGeom prst="rect">
            <a:avLst/>
          </a:prstGeom>
          <a:noFill/>
          <a:ln>
            <a:noFill/>
          </a:ln>
        </p:spPr>
      </p:sp>
      <p:sp>
        <p:nvSpPr>
          <p:cNvPr id="108" name="Google Shape;108;p19"/>
          <p:cNvSpPr txBox="1">
            <a:spLocks noGrp="1"/>
          </p:cNvSpPr>
          <p:nvPr>
            <p:ph type="body" idx="6"/>
          </p:nvPr>
        </p:nvSpPr>
        <p:spPr>
          <a:xfrm>
            <a:off x="3255250" y="3911700"/>
            <a:ext cx="2627100" cy="10185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09" name="Google Shape;109;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0" name="Google Shape;110;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5400"/>
              <a:buNone/>
              <a:defRPr/>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a:endParaRPr/>
          </a:p>
        </p:txBody>
      </p:sp>
      <p:sp>
        <p:nvSpPr>
          <p:cNvPr id="111" name="Google Shape;111;p19"/>
          <p:cNvSpPr txBox="1">
            <a:spLocks noGrp="1"/>
          </p:cNvSpPr>
          <p:nvPr>
            <p:ph type="subTitle" idx="7"/>
          </p:nvPr>
        </p:nvSpPr>
        <p:spPr>
          <a:xfrm>
            <a:off x="311725" y="3430500"/>
            <a:ext cx="2627100" cy="48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a:endParaRPr/>
          </a:p>
        </p:txBody>
      </p:sp>
      <p:sp>
        <p:nvSpPr>
          <p:cNvPr id="112" name="Google Shape;112;p19"/>
          <p:cNvSpPr txBox="1">
            <a:spLocks noGrp="1"/>
          </p:cNvSpPr>
          <p:nvPr>
            <p:ph type="subTitle" idx="8"/>
          </p:nvPr>
        </p:nvSpPr>
        <p:spPr>
          <a:xfrm>
            <a:off x="6205225" y="3430500"/>
            <a:ext cx="2627100" cy="48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a:endParaRPr/>
          </a:p>
        </p:txBody>
      </p:sp>
      <p:sp>
        <p:nvSpPr>
          <p:cNvPr id="113" name="Google Shape;113;p19"/>
          <p:cNvSpPr txBox="1">
            <a:spLocks noGrp="1"/>
          </p:cNvSpPr>
          <p:nvPr>
            <p:ph type="subTitle" idx="9"/>
          </p:nvPr>
        </p:nvSpPr>
        <p:spPr>
          <a:xfrm>
            <a:off x="3255250" y="3430500"/>
            <a:ext cx="2627100" cy="48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mage only">
  <p:cSld name="CUSTOM_5_1">
    <p:spTree>
      <p:nvGrpSpPr>
        <p:cNvPr id="1" name="Shape 114"/>
        <p:cNvGrpSpPr/>
        <p:nvPr/>
      </p:nvGrpSpPr>
      <p:grpSpPr>
        <a:xfrm>
          <a:off x="0" y="0"/>
          <a:ext cx="0" cy="0"/>
          <a:chOff x="0" y="0"/>
          <a:chExt cx="0" cy="0"/>
        </a:xfrm>
      </p:grpSpPr>
      <p:sp>
        <p:nvSpPr>
          <p:cNvPr id="115" name="Google Shape;115;p20"/>
          <p:cNvSpPr>
            <a:spLocks noGrp="1"/>
          </p:cNvSpPr>
          <p:nvPr>
            <p:ph type="pic" idx="2"/>
          </p:nvPr>
        </p:nvSpPr>
        <p:spPr>
          <a:xfrm>
            <a:off x="311700" y="445025"/>
            <a:ext cx="8520600" cy="4218300"/>
          </a:xfrm>
          <a:prstGeom prst="rect">
            <a:avLst/>
          </a:prstGeom>
          <a:noFill/>
          <a:ln>
            <a:noFill/>
          </a:ln>
        </p:spPr>
      </p:sp>
      <p:sp>
        <p:nvSpPr>
          <p:cNvPr id="116" name="Google Shape;116;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p:cSld name="SECTION_HEADER_1_2">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mage grid">
  <p:cSld name="CUSTOM_6_1">
    <p:spTree>
      <p:nvGrpSpPr>
        <p:cNvPr id="1" name="Shape 117"/>
        <p:cNvGrpSpPr/>
        <p:nvPr/>
      </p:nvGrpSpPr>
      <p:grpSpPr>
        <a:xfrm>
          <a:off x="0" y="0"/>
          <a:ext cx="0" cy="0"/>
          <a:chOff x="0" y="0"/>
          <a:chExt cx="0" cy="0"/>
        </a:xfrm>
      </p:grpSpPr>
      <p:sp>
        <p:nvSpPr>
          <p:cNvPr id="118" name="Google Shape;118;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9" name="Google Shape;119;p21"/>
          <p:cNvSpPr>
            <a:spLocks noGrp="1"/>
          </p:cNvSpPr>
          <p:nvPr>
            <p:ph type="pic" idx="2"/>
          </p:nvPr>
        </p:nvSpPr>
        <p:spPr>
          <a:xfrm>
            <a:off x="3389600" y="118913"/>
            <a:ext cx="1643700" cy="1535100"/>
          </a:xfrm>
          <a:prstGeom prst="rect">
            <a:avLst/>
          </a:prstGeom>
          <a:noFill/>
          <a:ln>
            <a:noFill/>
          </a:ln>
        </p:spPr>
      </p:sp>
      <p:sp>
        <p:nvSpPr>
          <p:cNvPr id="120" name="Google Shape;120;p21"/>
          <p:cNvSpPr>
            <a:spLocks noGrp="1"/>
          </p:cNvSpPr>
          <p:nvPr>
            <p:ph type="pic" idx="3"/>
          </p:nvPr>
        </p:nvSpPr>
        <p:spPr>
          <a:xfrm>
            <a:off x="5195935" y="118913"/>
            <a:ext cx="1643700" cy="1535100"/>
          </a:xfrm>
          <a:prstGeom prst="rect">
            <a:avLst/>
          </a:prstGeom>
          <a:noFill/>
          <a:ln>
            <a:noFill/>
          </a:ln>
        </p:spPr>
      </p:sp>
      <p:sp>
        <p:nvSpPr>
          <p:cNvPr id="121" name="Google Shape;121;p21"/>
          <p:cNvSpPr>
            <a:spLocks noGrp="1"/>
          </p:cNvSpPr>
          <p:nvPr>
            <p:ph type="pic" idx="4"/>
          </p:nvPr>
        </p:nvSpPr>
        <p:spPr>
          <a:xfrm>
            <a:off x="7002270" y="118913"/>
            <a:ext cx="1643700" cy="1535100"/>
          </a:xfrm>
          <a:prstGeom prst="rect">
            <a:avLst/>
          </a:prstGeom>
          <a:noFill/>
          <a:ln>
            <a:noFill/>
          </a:ln>
        </p:spPr>
      </p:sp>
      <p:sp>
        <p:nvSpPr>
          <p:cNvPr id="122" name="Google Shape;122;p21"/>
          <p:cNvSpPr>
            <a:spLocks noGrp="1"/>
          </p:cNvSpPr>
          <p:nvPr>
            <p:ph type="pic" idx="5"/>
          </p:nvPr>
        </p:nvSpPr>
        <p:spPr>
          <a:xfrm>
            <a:off x="3389588" y="1804212"/>
            <a:ext cx="1643700" cy="1535100"/>
          </a:xfrm>
          <a:prstGeom prst="rect">
            <a:avLst/>
          </a:prstGeom>
          <a:noFill/>
          <a:ln>
            <a:noFill/>
          </a:ln>
        </p:spPr>
      </p:sp>
      <p:sp>
        <p:nvSpPr>
          <p:cNvPr id="123" name="Google Shape;123;p21"/>
          <p:cNvSpPr>
            <a:spLocks noGrp="1"/>
          </p:cNvSpPr>
          <p:nvPr>
            <p:ph type="pic" idx="6"/>
          </p:nvPr>
        </p:nvSpPr>
        <p:spPr>
          <a:xfrm>
            <a:off x="5195922" y="1804212"/>
            <a:ext cx="1643700" cy="1535100"/>
          </a:xfrm>
          <a:prstGeom prst="rect">
            <a:avLst/>
          </a:prstGeom>
          <a:noFill/>
          <a:ln>
            <a:noFill/>
          </a:ln>
        </p:spPr>
      </p:sp>
      <p:sp>
        <p:nvSpPr>
          <p:cNvPr id="124" name="Google Shape;124;p21"/>
          <p:cNvSpPr>
            <a:spLocks noGrp="1"/>
          </p:cNvSpPr>
          <p:nvPr>
            <p:ph type="pic" idx="7"/>
          </p:nvPr>
        </p:nvSpPr>
        <p:spPr>
          <a:xfrm>
            <a:off x="7002257" y="1804212"/>
            <a:ext cx="1643700" cy="1535100"/>
          </a:xfrm>
          <a:prstGeom prst="rect">
            <a:avLst/>
          </a:prstGeom>
          <a:noFill/>
          <a:ln>
            <a:noFill/>
          </a:ln>
        </p:spPr>
      </p:sp>
      <p:sp>
        <p:nvSpPr>
          <p:cNvPr id="125" name="Google Shape;125;p21"/>
          <p:cNvSpPr txBox="1">
            <a:spLocks noGrp="1"/>
          </p:cNvSpPr>
          <p:nvPr>
            <p:ph type="title"/>
          </p:nvPr>
        </p:nvSpPr>
        <p:spPr>
          <a:xfrm>
            <a:off x="351550" y="445025"/>
            <a:ext cx="2596800" cy="1706400"/>
          </a:xfrm>
          <a:prstGeom prst="rect">
            <a:avLst/>
          </a:prstGeom>
        </p:spPr>
        <p:txBody>
          <a:bodyPr spcFirstLastPara="1" wrap="square" lIns="91425" tIns="91425" rIns="91425" bIns="91425" anchor="t" anchorCtr="0">
            <a:spAutoFit/>
          </a:bodyPr>
          <a:lstStyle>
            <a:lvl1pPr lvl="0">
              <a:spcBef>
                <a:spcPts val="0"/>
              </a:spcBef>
              <a:spcAft>
                <a:spcPts val="0"/>
              </a:spcAft>
              <a:buSzPts val="5400"/>
              <a:buNone/>
              <a:defRPr/>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a:endParaRPr/>
          </a:p>
        </p:txBody>
      </p:sp>
      <p:sp>
        <p:nvSpPr>
          <p:cNvPr id="126" name="Google Shape;126;p21"/>
          <p:cNvSpPr>
            <a:spLocks noGrp="1"/>
          </p:cNvSpPr>
          <p:nvPr>
            <p:ph type="pic" idx="8"/>
          </p:nvPr>
        </p:nvSpPr>
        <p:spPr>
          <a:xfrm>
            <a:off x="3389588" y="3489487"/>
            <a:ext cx="1643700" cy="1535100"/>
          </a:xfrm>
          <a:prstGeom prst="rect">
            <a:avLst/>
          </a:prstGeom>
          <a:noFill/>
          <a:ln>
            <a:noFill/>
          </a:ln>
        </p:spPr>
      </p:sp>
      <p:sp>
        <p:nvSpPr>
          <p:cNvPr id="127" name="Google Shape;127;p21"/>
          <p:cNvSpPr>
            <a:spLocks noGrp="1"/>
          </p:cNvSpPr>
          <p:nvPr>
            <p:ph type="pic" idx="9"/>
          </p:nvPr>
        </p:nvSpPr>
        <p:spPr>
          <a:xfrm>
            <a:off x="5195922" y="3489487"/>
            <a:ext cx="1643700" cy="1535100"/>
          </a:xfrm>
          <a:prstGeom prst="rect">
            <a:avLst/>
          </a:prstGeom>
          <a:noFill/>
          <a:ln>
            <a:noFill/>
          </a:ln>
        </p:spPr>
      </p:sp>
      <p:sp>
        <p:nvSpPr>
          <p:cNvPr id="128" name="Google Shape;128;p21"/>
          <p:cNvSpPr>
            <a:spLocks noGrp="1"/>
          </p:cNvSpPr>
          <p:nvPr>
            <p:ph type="pic" idx="13"/>
          </p:nvPr>
        </p:nvSpPr>
        <p:spPr>
          <a:xfrm>
            <a:off x="7002257" y="3489487"/>
            <a:ext cx="1643700" cy="1535100"/>
          </a:xfrm>
          <a:prstGeom prst="rect">
            <a:avLst/>
          </a:prstGeom>
          <a:noFill/>
          <a:ln>
            <a:noFill/>
          </a:ln>
        </p:spPr>
      </p:sp>
    </p:spTree>
  </p:cSld>
  <p:clrMapOvr>
    <a:masterClrMapping/>
  </p:clrMapOvr>
  <p:extLst>
    <p:ext uri="{DCECCB84-F9BA-43D5-87BE-67443E8EF086}">
      <p15:sldGuideLst xmlns:p15="http://schemas.microsoft.com/office/powerpoint/2012/main">
        <p15:guide id="1" pos="5564">
          <p15:clr>
            <a:srgbClr val="E46962"/>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1" type="secHead">
  <p:cSld name="SECTION_HEADER">
    <p:spTree>
      <p:nvGrpSpPr>
        <p:cNvPr id="1" name="Shape 129"/>
        <p:cNvGrpSpPr/>
        <p:nvPr/>
      </p:nvGrpSpPr>
      <p:grpSpPr>
        <a:xfrm>
          <a:off x="0" y="0"/>
          <a:ext cx="0" cy="0"/>
          <a:chOff x="0" y="0"/>
          <a:chExt cx="0" cy="0"/>
        </a:xfrm>
      </p:grpSpPr>
      <p:sp>
        <p:nvSpPr>
          <p:cNvPr id="130" name="Google Shape;130;p22"/>
          <p:cNvSpPr/>
          <p:nvPr/>
        </p:nvSpPr>
        <p:spPr>
          <a:xfrm>
            <a:off x="330299" y="-1669950"/>
            <a:ext cx="8483400" cy="8483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5600">
              <a:solidFill>
                <a:schemeClr val="dk1"/>
              </a:solidFill>
              <a:latin typeface="Roboto Serif Medium"/>
              <a:ea typeface="Roboto Serif Medium"/>
              <a:cs typeface="Roboto Serif Medium"/>
              <a:sym typeface="Roboto Serif Medium"/>
            </a:endParaRPr>
          </a:p>
        </p:txBody>
      </p:sp>
      <p:sp>
        <p:nvSpPr>
          <p:cNvPr id="131" name="Google Shape;131;p22"/>
          <p:cNvSpPr/>
          <p:nvPr/>
        </p:nvSpPr>
        <p:spPr>
          <a:xfrm>
            <a:off x="650850" y="-1349400"/>
            <a:ext cx="7842300" cy="78423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400" b="1">
              <a:solidFill>
                <a:schemeClr val="dk1"/>
              </a:solidFill>
              <a:latin typeface="Roboto Serif"/>
              <a:ea typeface="Roboto Serif"/>
              <a:cs typeface="Roboto Serif"/>
              <a:sym typeface="Roboto Serif"/>
            </a:endParaRPr>
          </a:p>
        </p:txBody>
      </p:sp>
      <p:sp>
        <p:nvSpPr>
          <p:cNvPr id="132" name="Google Shape;132;p22"/>
          <p:cNvSpPr txBox="1">
            <a:spLocks noGrp="1"/>
          </p:cNvSpPr>
          <p:nvPr>
            <p:ph type="title"/>
          </p:nvPr>
        </p:nvSpPr>
        <p:spPr>
          <a:xfrm>
            <a:off x="650850" y="1825650"/>
            <a:ext cx="7842300" cy="1492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5400"/>
              <a:buNone/>
              <a:defRPr>
                <a:solidFill>
                  <a:schemeClr val="lt1"/>
                </a:solidFill>
              </a:defRPr>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a:endParaRPr/>
          </a:p>
        </p:txBody>
      </p:sp>
      <p:sp>
        <p:nvSpPr>
          <p:cNvPr id="133" name="Google Shape;133;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2">
  <p:cSld name="SECTION_HEADER_1">
    <p:bg>
      <p:bgPr>
        <a:solidFill>
          <a:schemeClr val="dk1"/>
        </a:solidFill>
        <a:effectLst/>
      </p:bgPr>
    </p:bg>
    <p:spTree>
      <p:nvGrpSpPr>
        <p:cNvPr id="1" name="Shape 134"/>
        <p:cNvGrpSpPr/>
        <p:nvPr/>
      </p:nvGrpSpPr>
      <p:grpSpPr>
        <a:xfrm>
          <a:off x="0" y="0"/>
          <a:ext cx="0" cy="0"/>
          <a:chOff x="0" y="0"/>
          <a:chExt cx="0" cy="0"/>
        </a:xfrm>
      </p:grpSpPr>
      <p:sp>
        <p:nvSpPr>
          <p:cNvPr id="135" name="Google Shape;135;p23"/>
          <p:cNvSpPr/>
          <p:nvPr/>
        </p:nvSpPr>
        <p:spPr>
          <a:xfrm>
            <a:off x="330299" y="-1669950"/>
            <a:ext cx="8483400" cy="84834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5600">
              <a:solidFill>
                <a:schemeClr val="lt1"/>
              </a:solidFill>
              <a:latin typeface="Roboto Serif Medium"/>
              <a:ea typeface="Roboto Serif Medium"/>
              <a:cs typeface="Roboto Serif Medium"/>
              <a:sym typeface="Roboto Serif Medium"/>
            </a:endParaRPr>
          </a:p>
        </p:txBody>
      </p:sp>
      <p:sp>
        <p:nvSpPr>
          <p:cNvPr id="136" name="Google Shape;136;p23"/>
          <p:cNvSpPr/>
          <p:nvPr/>
        </p:nvSpPr>
        <p:spPr>
          <a:xfrm>
            <a:off x="650850" y="-1349400"/>
            <a:ext cx="7842300" cy="7842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400" b="1">
              <a:solidFill>
                <a:schemeClr val="lt1"/>
              </a:solidFill>
              <a:latin typeface="Roboto Serif"/>
              <a:ea typeface="Roboto Serif"/>
              <a:cs typeface="Roboto Serif"/>
              <a:sym typeface="Roboto Serif"/>
            </a:endParaRPr>
          </a:p>
        </p:txBody>
      </p:sp>
      <p:sp>
        <p:nvSpPr>
          <p:cNvPr id="137" name="Google Shape;137;p23"/>
          <p:cNvSpPr txBox="1">
            <a:spLocks noGrp="1"/>
          </p:cNvSpPr>
          <p:nvPr>
            <p:ph type="title"/>
          </p:nvPr>
        </p:nvSpPr>
        <p:spPr>
          <a:xfrm>
            <a:off x="650850" y="1825650"/>
            <a:ext cx="7842300" cy="1492200"/>
          </a:xfrm>
          <a:prstGeom prst="rect">
            <a:avLst/>
          </a:prstGeom>
        </p:spPr>
        <p:txBody>
          <a:bodyPr spcFirstLastPara="1" wrap="square" lIns="91425" tIns="91425" rIns="91425" bIns="91425" anchor="ctr" anchorCtr="0">
            <a:noAutofit/>
          </a:bodyPr>
          <a:lstStyle>
            <a:lvl1pPr lvl="0" algn="ctr">
              <a:spcBef>
                <a:spcPts val="0"/>
              </a:spcBef>
              <a:spcAft>
                <a:spcPts val="0"/>
              </a:spcAft>
              <a:buSzPts val="5400"/>
              <a:buNone/>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8" name="Google Shape;138;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ticker Bank">
  <p:cSld name="SECTION_HEADER_1_1">
    <p:bg>
      <p:bgPr>
        <a:solidFill>
          <a:schemeClr val="dk1"/>
        </a:solidFill>
        <a:effectLst/>
      </p:bgPr>
    </p:bg>
    <p:spTree>
      <p:nvGrpSpPr>
        <p:cNvPr id="1" name="Shape 139"/>
        <p:cNvGrpSpPr/>
        <p:nvPr/>
      </p:nvGrpSpPr>
      <p:grpSpPr>
        <a:xfrm>
          <a:off x="0" y="0"/>
          <a:ext cx="0" cy="0"/>
          <a:chOff x="0" y="0"/>
          <a:chExt cx="0" cy="0"/>
        </a:xfrm>
      </p:grpSpPr>
      <p:sp>
        <p:nvSpPr>
          <p:cNvPr id="140" name="Google Shape;140;p24"/>
          <p:cNvSpPr/>
          <p:nvPr/>
        </p:nvSpPr>
        <p:spPr>
          <a:xfrm>
            <a:off x="330299" y="-1669950"/>
            <a:ext cx="8483400" cy="84834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5600">
              <a:solidFill>
                <a:schemeClr val="lt1"/>
              </a:solidFill>
              <a:latin typeface="Roboto Serif Medium"/>
              <a:ea typeface="Roboto Serif Medium"/>
              <a:cs typeface="Roboto Serif Medium"/>
              <a:sym typeface="Roboto Serif Medium"/>
            </a:endParaRPr>
          </a:p>
        </p:txBody>
      </p:sp>
      <p:sp>
        <p:nvSpPr>
          <p:cNvPr id="141" name="Google Shape;141;p24"/>
          <p:cNvSpPr/>
          <p:nvPr/>
        </p:nvSpPr>
        <p:spPr>
          <a:xfrm>
            <a:off x="650850" y="-1349400"/>
            <a:ext cx="7842300" cy="7842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400" b="1">
              <a:solidFill>
                <a:schemeClr val="lt1"/>
              </a:solidFill>
              <a:latin typeface="Roboto Serif"/>
              <a:ea typeface="Roboto Serif"/>
              <a:cs typeface="Roboto Serif"/>
              <a:sym typeface="Roboto Serif"/>
            </a:endParaRPr>
          </a:p>
        </p:txBody>
      </p:sp>
      <p:sp>
        <p:nvSpPr>
          <p:cNvPr id="142" name="Google Shape;142;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3" name="Google Shape;143;p24"/>
          <p:cNvSpPr txBox="1">
            <a:spLocks noGrp="1"/>
          </p:cNvSpPr>
          <p:nvPr>
            <p:ph type="subTitle" idx="1"/>
          </p:nvPr>
        </p:nvSpPr>
        <p:spPr>
          <a:xfrm>
            <a:off x="1509750" y="807488"/>
            <a:ext cx="6124500" cy="752100"/>
          </a:xfrm>
          <a:prstGeom prst="rect">
            <a:avLst/>
          </a:prstGeom>
        </p:spPr>
        <p:txBody>
          <a:bodyPr spcFirstLastPara="1" wrap="square" lIns="91425" tIns="91425" rIns="91425" bIns="91425" anchor="ctr" anchorCtr="0">
            <a:normAutofit/>
          </a:bodyPr>
          <a:lstStyle>
            <a:lvl1pPr lvl="0" algn="ctr">
              <a:lnSpc>
                <a:spcPct val="100000"/>
              </a:lnSpc>
              <a:spcBef>
                <a:spcPts val="0"/>
              </a:spcBef>
              <a:spcAft>
                <a:spcPts val="0"/>
              </a:spcAft>
              <a:buSzPts val="4200"/>
              <a:buFont typeface="Roboto Serif"/>
              <a:buNone/>
              <a:defRPr sz="4200" b="1">
                <a:latin typeface="Roboto Serif"/>
                <a:ea typeface="Roboto Serif"/>
                <a:cs typeface="Roboto Serif"/>
                <a:sym typeface="Roboto Serif"/>
              </a:defRPr>
            </a:lvl1pPr>
            <a:lvl2pPr lvl="1" algn="ctr">
              <a:lnSpc>
                <a:spcPct val="100000"/>
              </a:lnSpc>
              <a:spcBef>
                <a:spcPts val="0"/>
              </a:spcBef>
              <a:spcAft>
                <a:spcPts val="0"/>
              </a:spcAft>
              <a:buSzPts val="1400"/>
              <a:buFont typeface="Roboto Serif"/>
              <a:buNone/>
              <a:defRPr b="1">
                <a:latin typeface="Roboto Serif"/>
                <a:ea typeface="Roboto Serif"/>
                <a:cs typeface="Roboto Serif"/>
                <a:sym typeface="Roboto Serif"/>
              </a:defRPr>
            </a:lvl2pPr>
            <a:lvl3pPr lvl="2" algn="ctr">
              <a:lnSpc>
                <a:spcPct val="100000"/>
              </a:lnSpc>
              <a:spcBef>
                <a:spcPts val="0"/>
              </a:spcBef>
              <a:spcAft>
                <a:spcPts val="0"/>
              </a:spcAft>
              <a:buSzPts val="1400"/>
              <a:buFont typeface="Roboto Serif"/>
              <a:buNone/>
              <a:defRPr b="1">
                <a:latin typeface="Roboto Serif"/>
                <a:ea typeface="Roboto Serif"/>
                <a:cs typeface="Roboto Serif"/>
                <a:sym typeface="Roboto Serif"/>
              </a:defRPr>
            </a:lvl3pPr>
            <a:lvl4pPr lvl="3" algn="ctr">
              <a:lnSpc>
                <a:spcPct val="100000"/>
              </a:lnSpc>
              <a:spcBef>
                <a:spcPts val="0"/>
              </a:spcBef>
              <a:spcAft>
                <a:spcPts val="0"/>
              </a:spcAft>
              <a:buSzPts val="1400"/>
              <a:buFont typeface="Roboto Serif"/>
              <a:buNone/>
              <a:defRPr b="1">
                <a:latin typeface="Roboto Serif"/>
                <a:ea typeface="Roboto Serif"/>
                <a:cs typeface="Roboto Serif"/>
                <a:sym typeface="Roboto Serif"/>
              </a:defRPr>
            </a:lvl4pPr>
            <a:lvl5pPr lvl="4" algn="ctr">
              <a:lnSpc>
                <a:spcPct val="100000"/>
              </a:lnSpc>
              <a:spcBef>
                <a:spcPts val="0"/>
              </a:spcBef>
              <a:spcAft>
                <a:spcPts val="0"/>
              </a:spcAft>
              <a:buSzPts val="1400"/>
              <a:buFont typeface="Roboto Serif"/>
              <a:buNone/>
              <a:defRPr b="1">
                <a:latin typeface="Roboto Serif"/>
                <a:ea typeface="Roboto Serif"/>
                <a:cs typeface="Roboto Serif"/>
                <a:sym typeface="Roboto Serif"/>
              </a:defRPr>
            </a:lvl5pPr>
            <a:lvl6pPr lvl="5" algn="ctr">
              <a:lnSpc>
                <a:spcPct val="100000"/>
              </a:lnSpc>
              <a:spcBef>
                <a:spcPts val="0"/>
              </a:spcBef>
              <a:spcAft>
                <a:spcPts val="0"/>
              </a:spcAft>
              <a:buSzPts val="1400"/>
              <a:buFont typeface="Roboto Serif"/>
              <a:buNone/>
              <a:defRPr b="1">
                <a:latin typeface="Roboto Serif"/>
                <a:ea typeface="Roboto Serif"/>
                <a:cs typeface="Roboto Serif"/>
                <a:sym typeface="Roboto Serif"/>
              </a:defRPr>
            </a:lvl6pPr>
            <a:lvl7pPr lvl="6" algn="ctr">
              <a:lnSpc>
                <a:spcPct val="100000"/>
              </a:lnSpc>
              <a:spcBef>
                <a:spcPts val="0"/>
              </a:spcBef>
              <a:spcAft>
                <a:spcPts val="0"/>
              </a:spcAft>
              <a:buSzPts val="1400"/>
              <a:buFont typeface="Roboto Serif"/>
              <a:buNone/>
              <a:defRPr b="1">
                <a:latin typeface="Roboto Serif"/>
                <a:ea typeface="Roboto Serif"/>
                <a:cs typeface="Roboto Serif"/>
                <a:sym typeface="Roboto Serif"/>
              </a:defRPr>
            </a:lvl7pPr>
            <a:lvl8pPr lvl="7" algn="ctr">
              <a:lnSpc>
                <a:spcPct val="100000"/>
              </a:lnSpc>
              <a:spcBef>
                <a:spcPts val="0"/>
              </a:spcBef>
              <a:spcAft>
                <a:spcPts val="0"/>
              </a:spcAft>
              <a:buSzPts val="1400"/>
              <a:buFont typeface="Roboto Serif"/>
              <a:buNone/>
              <a:defRPr b="1">
                <a:latin typeface="Roboto Serif"/>
                <a:ea typeface="Roboto Serif"/>
                <a:cs typeface="Roboto Serif"/>
                <a:sym typeface="Roboto Serif"/>
              </a:defRPr>
            </a:lvl8pPr>
            <a:lvl9pPr lvl="8" algn="ctr">
              <a:lnSpc>
                <a:spcPct val="100000"/>
              </a:lnSpc>
              <a:spcBef>
                <a:spcPts val="0"/>
              </a:spcBef>
              <a:spcAft>
                <a:spcPts val="0"/>
              </a:spcAft>
              <a:buSzPts val="1400"/>
              <a:buFont typeface="Roboto Serif"/>
              <a:buNone/>
              <a:defRPr b="1">
                <a:latin typeface="Roboto Serif"/>
                <a:ea typeface="Roboto Serif"/>
                <a:cs typeface="Roboto Serif"/>
                <a:sym typeface="Roboto Serif"/>
              </a:defRPr>
            </a:lvl9pPr>
          </a:lstStyle>
          <a:p>
            <a:endParaRPr/>
          </a:p>
        </p:txBody>
      </p:sp>
      <p:sp>
        <p:nvSpPr>
          <p:cNvPr id="144" name="Google Shape;144;p24"/>
          <p:cNvSpPr txBox="1">
            <a:spLocks noGrp="1"/>
          </p:cNvSpPr>
          <p:nvPr>
            <p:ph type="body" idx="2"/>
          </p:nvPr>
        </p:nvSpPr>
        <p:spPr>
          <a:xfrm>
            <a:off x="1847850" y="1559575"/>
            <a:ext cx="5448300" cy="247800"/>
          </a:xfrm>
          <a:prstGeom prst="rect">
            <a:avLst/>
          </a:prstGeom>
        </p:spPr>
        <p:txBody>
          <a:bodyPr spcFirstLastPara="1" wrap="square" lIns="91425" tIns="91425" rIns="91425" bIns="91425" anchor="ctr" anchorCtr="0">
            <a:noAutofit/>
          </a:bodyPr>
          <a:lstStyle>
            <a:lvl1pPr marL="457200" lvl="0" indent="-317500" algn="ctr">
              <a:spcBef>
                <a:spcPts val="0"/>
              </a:spcBef>
              <a:spcAft>
                <a:spcPts val="0"/>
              </a:spcAft>
              <a:buSzPts val="1400"/>
              <a:buFont typeface="Roboto"/>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Font typeface="Roboto Medium"/>
              <a:buChar char="■"/>
              <a:defRPr>
                <a:latin typeface="Roboto Medium"/>
                <a:ea typeface="Roboto Medium"/>
                <a:cs typeface="Roboto Medium"/>
                <a:sym typeface="Roboto Medium"/>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45" name="Google Shape;145;p24"/>
          <p:cNvSpPr txBox="1">
            <a:spLocks noGrp="1"/>
          </p:cNvSpPr>
          <p:nvPr>
            <p:ph type="body" idx="3"/>
          </p:nvPr>
        </p:nvSpPr>
        <p:spPr>
          <a:xfrm>
            <a:off x="1509750" y="1763213"/>
            <a:ext cx="6124500" cy="2572800"/>
          </a:xfrm>
          <a:prstGeom prst="rect">
            <a:avLst/>
          </a:prstGeom>
        </p:spPr>
        <p:txBody>
          <a:bodyPr spcFirstLastPara="1" wrap="square" lIns="91425" tIns="91425" rIns="91425" bIns="91425" anchor="ctr" anchorCtr="0">
            <a:noAutofit/>
          </a:bodyPr>
          <a:lstStyle>
            <a:lvl1pPr marL="457200" lvl="0" indent="-317500" algn="ctr">
              <a:spcBef>
                <a:spcPts val="0"/>
              </a:spcBef>
              <a:spcAft>
                <a:spcPts val="0"/>
              </a:spcAft>
              <a:buSzPts val="1400"/>
              <a:buFont typeface="Roboto"/>
              <a:buChar char="●"/>
              <a:defRPr b="1"/>
            </a:lvl1pPr>
            <a:lvl2pPr marL="914400" lvl="1" indent="-317500">
              <a:spcBef>
                <a:spcPts val="0"/>
              </a:spcBef>
              <a:spcAft>
                <a:spcPts val="0"/>
              </a:spcAft>
              <a:buSzPts val="1400"/>
              <a:buFont typeface="Roboto"/>
              <a:buChar char="○"/>
              <a:defRPr b="1"/>
            </a:lvl2pPr>
            <a:lvl3pPr marL="1371600" lvl="2" indent="-317500">
              <a:spcBef>
                <a:spcPts val="0"/>
              </a:spcBef>
              <a:spcAft>
                <a:spcPts val="0"/>
              </a:spcAft>
              <a:buSzPts val="1400"/>
              <a:buFont typeface="Roboto"/>
              <a:buChar char="■"/>
              <a:defRPr b="1"/>
            </a:lvl3pPr>
            <a:lvl4pPr marL="1828800" lvl="3" indent="-317500">
              <a:spcBef>
                <a:spcPts val="0"/>
              </a:spcBef>
              <a:spcAft>
                <a:spcPts val="0"/>
              </a:spcAft>
              <a:buSzPts val="1400"/>
              <a:buFont typeface="Roboto"/>
              <a:buChar char="●"/>
              <a:defRPr b="1"/>
            </a:lvl4pPr>
            <a:lvl5pPr marL="2286000" lvl="4" indent="-317500">
              <a:spcBef>
                <a:spcPts val="0"/>
              </a:spcBef>
              <a:spcAft>
                <a:spcPts val="0"/>
              </a:spcAft>
              <a:buSzPts val="1400"/>
              <a:buFont typeface="Roboto"/>
              <a:buChar char="○"/>
              <a:defRPr b="1"/>
            </a:lvl5pPr>
            <a:lvl6pPr marL="2743200" lvl="5" indent="-317500">
              <a:spcBef>
                <a:spcPts val="0"/>
              </a:spcBef>
              <a:spcAft>
                <a:spcPts val="0"/>
              </a:spcAft>
              <a:buSzPts val="1400"/>
              <a:buFont typeface="Roboto"/>
              <a:buChar char="■"/>
              <a:defRPr b="1"/>
            </a:lvl6pPr>
            <a:lvl7pPr marL="3200400" lvl="6" indent="-317500">
              <a:spcBef>
                <a:spcPts val="0"/>
              </a:spcBef>
              <a:spcAft>
                <a:spcPts val="0"/>
              </a:spcAft>
              <a:buSzPts val="1400"/>
              <a:buFont typeface="Roboto"/>
              <a:buChar char="●"/>
              <a:defRPr b="1"/>
            </a:lvl7pPr>
            <a:lvl8pPr marL="3657600" lvl="7" indent="-317500">
              <a:spcBef>
                <a:spcPts val="0"/>
              </a:spcBef>
              <a:spcAft>
                <a:spcPts val="0"/>
              </a:spcAft>
              <a:buSzPts val="1400"/>
              <a:buFont typeface="Roboto"/>
              <a:buChar char="○"/>
              <a:defRPr b="1"/>
            </a:lvl8pPr>
            <a:lvl9pPr marL="4114800" lvl="8" indent="-317500">
              <a:spcBef>
                <a:spcPts val="0"/>
              </a:spcBef>
              <a:spcAft>
                <a:spcPts val="0"/>
              </a:spcAft>
              <a:buSzPts val="1400"/>
              <a:buFont typeface="Roboto"/>
              <a:buChar char="■"/>
              <a:defRPr b="1"/>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1" type="tx">
  <p:cSld name="TITLE_AND_BODY">
    <p:bg>
      <p:bgPr>
        <a:solidFill>
          <a:schemeClr val="dk1"/>
        </a:solidFill>
        <a:effectLst/>
      </p:bgPr>
    </p:bg>
    <p:spTree>
      <p:nvGrpSpPr>
        <p:cNvPr id="1" name="Shape 146"/>
        <p:cNvGrpSpPr/>
        <p:nvPr/>
      </p:nvGrpSpPr>
      <p:grpSpPr>
        <a:xfrm>
          <a:off x="0" y="0"/>
          <a:ext cx="0" cy="0"/>
          <a:chOff x="0" y="0"/>
          <a:chExt cx="0" cy="0"/>
        </a:xfrm>
      </p:grpSpPr>
      <p:sp>
        <p:nvSpPr>
          <p:cNvPr id="147" name="Google Shape;147;p25"/>
          <p:cNvSpPr txBox="1">
            <a:spLocks noGrp="1"/>
          </p:cNvSpPr>
          <p:nvPr>
            <p:ph type="subTitle" idx="1"/>
          </p:nvPr>
        </p:nvSpPr>
        <p:spPr>
          <a:xfrm>
            <a:off x="1032600" y="257925"/>
            <a:ext cx="7078800" cy="752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4200"/>
              <a:buFont typeface="Roboto Serif"/>
              <a:buNone/>
              <a:defRPr sz="4200" b="1">
                <a:solidFill>
                  <a:schemeClr val="lt1"/>
                </a:solidFill>
                <a:latin typeface="Roboto Serif"/>
                <a:ea typeface="Roboto Serif"/>
                <a:cs typeface="Roboto Serif"/>
                <a:sym typeface="Roboto Serif"/>
              </a:defRPr>
            </a:lvl1pPr>
            <a:lvl2pPr lvl="1">
              <a:lnSpc>
                <a:spcPct val="100000"/>
              </a:lnSpc>
              <a:spcBef>
                <a:spcPts val="0"/>
              </a:spcBef>
              <a:spcAft>
                <a:spcPts val="0"/>
              </a:spcAft>
              <a:buClr>
                <a:schemeClr val="lt1"/>
              </a:buClr>
              <a:buSzPts val="1400"/>
              <a:buFont typeface="Roboto Serif"/>
              <a:buNone/>
              <a:defRPr b="1">
                <a:solidFill>
                  <a:schemeClr val="lt1"/>
                </a:solidFill>
                <a:latin typeface="Roboto Serif"/>
                <a:ea typeface="Roboto Serif"/>
                <a:cs typeface="Roboto Serif"/>
                <a:sym typeface="Roboto Serif"/>
              </a:defRPr>
            </a:lvl2pPr>
            <a:lvl3pPr lvl="2">
              <a:lnSpc>
                <a:spcPct val="100000"/>
              </a:lnSpc>
              <a:spcBef>
                <a:spcPts val="0"/>
              </a:spcBef>
              <a:spcAft>
                <a:spcPts val="0"/>
              </a:spcAft>
              <a:buClr>
                <a:schemeClr val="lt1"/>
              </a:buClr>
              <a:buSzPts val="1400"/>
              <a:buFont typeface="Roboto Serif"/>
              <a:buNone/>
              <a:defRPr b="1">
                <a:solidFill>
                  <a:schemeClr val="lt1"/>
                </a:solidFill>
                <a:latin typeface="Roboto Serif"/>
                <a:ea typeface="Roboto Serif"/>
                <a:cs typeface="Roboto Serif"/>
                <a:sym typeface="Roboto Serif"/>
              </a:defRPr>
            </a:lvl3pPr>
            <a:lvl4pPr lvl="3">
              <a:lnSpc>
                <a:spcPct val="100000"/>
              </a:lnSpc>
              <a:spcBef>
                <a:spcPts val="0"/>
              </a:spcBef>
              <a:spcAft>
                <a:spcPts val="0"/>
              </a:spcAft>
              <a:buClr>
                <a:schemeClr val="lt1"/>
              </a:buClr>
              <a:buSzPts val="1400"/>
              <a:buFont typeface="Roboto Serif"/>
              <a:buNone/>
              <a:defRPr b="1">
                <a:solidFill>
                  <a:schemeClr val="lt1"/>
                </a:solidFill>
                <a:latin typeface="Roboto Serif"/>
                <a:ea typeface="Roboto Serif"/>
                <a:cs typeface="Roboto Serif"/>
                <a:sym typeface="Roboto Serif"/>
              </a:defRPr>
            </a:lvl4pPr>
            <a:lvl5pPr lvl="4">
              <a:lnSpc>
                <a:spcPct val="100000"/>
              </a:lnSpc>
              <a:spcBef>
                <a:spcPts val="0"/>
              </a:spcBef>
              <a:spcAft>
                <a:spcPts val="0"/>
              </a:spcAft>
              <a:buClr>
                <a:schemeClr val="lt1"/>
              </a:buClr>
              <a:buSzPts val="1400"/>
              <a:buFont typeface="Roboto Serif"/>
              <a:buNone/>
              <a:defRPr b="1">
                <a:solidFill>
                  <a:schemeClr val="lt1"/>
                </a:solidFill>
                <a:latin typeface="Roboto Serif"/>
                <a:ea typeface="Roboto Serif"/>
                <a:cs typeface="Roboto Serif"/>
                <a:sym typeface="Roboto Serif"/>
              </a:defRPr>
            </a:lvl5pPr>
            <a:lvl6pPr lvl="5">
              <a:lnSpc>
                <a:spcPct val="100000"/>
              </a:lnSpc>
              <a:spcBef>
                <a:spcPts val="0"/>
              </a:spcBef>
              <a:spcAft>
                <a:spcPts val="0"/>
              </a:spcAft>
              <a:buClr>
                <a:schemeClr val="lt1"/>
              </a:buClr>
              <a:buSzPts val="1400"/>
              <a:buFont typeface="Roboto Serif"/>
              <a:buNone/>
              <a:defRPr b="1">
                <a:solidFill>
                  <a:schemeClr val="lt1"/>
                </a:solidFill>
                <a:latin typeface="Roboto Serif"/>
                <a:ea typeface="Roboto Serif"/>
                <a:cs typeface="Roboto Serif"/>
                <a:sym typeface="Roboto Serif"/>
              </a:defRPr>
            </a:lvl6pPr>
            <a:lvl7pPr lvl="6">
              <a:lnSpc>
                <a:spcPct val="100000"/>
              </a:lnSpc>
              <a:spcBef>
                <a:spcPts val="0"/>
              </a:spcBef>
              <a:spcAft>
                <a:spcPts val="0"/>
              </a:spcAft>
              <a:buClr>
                <a:schemeClr val="lt1"/>
              </a:buClr>
              <a:buSzPts val="1400"/>
              <a:buFont typeface="Roboto Serif"/>
              <a:buNone/>
              <a:defRPr b="1">
                <a:solidFill>
                  <a:schemeClr val="lt1"/>
                </a:solidFill>
                <a:latin typeface="Roboto Serif"/>
                <a:ea typeface="Roboto Serif"/>
                <a:cs typeface="Roboto Serif"/>
                <a:sym typeface="Roboto Serif"/>
              </a:defRPr>
            </a:lvl7pPr>
            <a:lvl8pPr lvl="7">
              <a:lnSpc>
                <a:spcPct val="100000"/>
              </a:lnSpc>
              <a:spcBef>
                <a:spcPts val="0"/>
              </a:spcBef>
              <a:spcAft>
                <a:spcPts val="0"/>
              </a:spcAft>
              <a:buClr>
                <a:schemeClr val="lt1"/>
              </a:buClr>
              <a:buSzPts val="1400"/>
              <a:buFont typeface="Roboto Serif"/>
              <a:buNone/>
              <a:defRPr b="1">
                <a:solidFill>
                  <a:schemeClr val="lt1"/>
                </a:solidFill>
                <a:latin typeface="Roboto Serif"/>
                <a:ea typeface="Roboto Serif"/>
                <a:cs typeface="Roboto Serif"/>
                <a:sym typeface="Roboto Serif"/>
              </a:defRPr>
            </a:lvl8pPr>
            <a:lvl9pPr lvl="8">
              <a:lnSpc>
                <a:spcPct val="100000"/>
              </a:lnSpc>
              <a:spcBef>
                <a:spcPts val="0"/>
              </a:spcBef>
              <a:spcAft>
                <a:spcPts val="0"/>
              </a:spcAft>
              <a:buClr>
                <a:schemeClr val="lt1"/>
              </a:buClr>
              <a:buSzPts val="1400"/>
              <a:buFont typeface="Roboto Serif"/>
              <a:buNone/>
              <a:defRPr b="1">
                <a:solidFill>
                  <a:schemeClr val="lt1"/>
                </a:solidFill>
                <a:latin typeface="Roboto Serif"/>
                <a:ea typeface="Roboto Serif"/>
                <a:cs typeface="Roboto Serif"/>
                <a:sym typeface="Roboto Serif"/>
              </a:defRPr>
            </a:lvl9pPr>
          </a:lstStyle>
          <a:p>
            <a:endParaRPr/>
          </a:p>
        </p:txBody>
      </p:sp>
      <p:sp>
        <p:nvSpPr>
          <p:cNvPr id="148" name="Google Shape;148;p25"/>
          <p:cNvSpPr txBox="1">
            <a:spLocks noGrp="1"/>
          </p:cNvSpPr>
          <p:nvPr>
            <p:ph type="body" idx="2"/>
          </p:nvPr>
        </p:nvSpPr>
        <p:spPr>
          <a:xfrm>
            <a:off x="2827800" y="1744500"/>
            <a:ext cx="3488400" cy="2148900"/>
          </a:xfrm>
          <a:prstGeom prst="rect">
            <a:avLst/>
          </a:prstGeom>
        </p:spPr>
        <p:txBody>
          <a:bodyPr spcFirstLastPara="1" wrap="square" lIns="91425" tIns="91425" rIns="91425" bIns="91425" anchor="t" anchorCtr="0">
            <a:normAutofit/>
          </a:bodyPr>
          <a:lstStyle>
            <a:lvl1pPr marL="457200" lvl="0" indent="-355600">
              <a:lnSpc>
                <a:spcPct val="100000"/>
              </a:lnSpc>
              <a:spcBef>
                <a:spcPts val="0"/>
              </a:spcBef>
              <a:spcAft>
                <a:spcPts val="0"/>
              </a:spcAft>
              <a:buClr>
                <a:schemeClr val="lt1"/>
              </a:buClr>
              <a:buSzPts val="2000"/>
              <a:buFont typeface="Roboto"/>
              <a:buChar char="●"/>
              <a:defRPr sz="2000">
                <a:solidFill>
                  <a:schemeClr val="lt1"/>
                </a:solidFill>
              </a:defRPr>
            </a:lvl1pPr>
            <a:lvl2pPr marL="914400" lvl="1" indent="-355600">
              <a:lnSpc>
                <a:spcPct val="100000"/>
              </a:lnSpc>
              <a:spcBef>
                <a:spcPts val="0"/>
              </a:spcBef>
              <a:spcAft>
                <a:spcPts val="0"/>
              </a:spcAft>
              <a:buClr>
                <a:schemeClr val="lt1"/>
              </a:buClr>
              <a:buSzPts val="2000"/>
              <a:buFont typeface="Roboto"/>
              <a:buChar char="○"/>
              <a:defRPr sz="2000">
                <a:solidFill>
                  <a:schemeClr val="lt1"/>
                </a:solidFill>
              </a:defRPr>
            </a:lvl2pPr>
            <a:lvl3pPr marL="1371600" lvl="2" indent="-355600">
              <a:lnSpc>
                <a:spcPct val="100000"/>
              </a:lnSpc>
              <a:spcBef>
                <a:spcPts val="0"/>
              </a:spcBef>
              <a:spcAft>
                <a:spcPts val="0"/>
              </a:spcAft>
              <a:buClr>
                <a:schemeClr val="lt1"/>
              </a:buClr>
              <a:buSzPts val="2000"/>
              <a:buFont typeface="Roboto"/>
              <a:buChar char="■"/>
              <a:defRPr sz="2000">
                <a:solidFill>
                  <a:schemeClr val="lt1"/>
                </a:solidFill>
              </a:defRPr>
            </a:lvl3pPr>
            <a:lvl4pPr marL="1828800" lvl="3" indent="-355600">
              <a:lnSpc>
                <a:spcPct val="100000"/>
              </a:lnSpc>
              <a:spcBef>
                <a:spcPts val="0"/>
              </a:spcBef>
              <a:spcAft>
                <a:spcPts val="0"/>
              </a:spcAft>
              <a:buClr>
                <a:schemeClr val="lt1"/>
              </a:buClr>
              <a:buSzPts val="2000"/>
              <a:buFont typeface="Roboto"/>
              <a:buChar char="●"/>
              <a:defRPr sz="2000">
                <a:solidFill>
                  <a:schemeClr val="lt1"/>
                </a:solidFill>
              </a:defRPr>
            </a:lvl4pPr>
            <a:lvl5pPr marL="2286000" lvl="4" indent="-355600">
              <a:lnSpc>
                <a:spcPct val="100000"/>
              </a:lnSpc>
              <a:spcBef>
                <a:spcPts val="0"/>
              </a:spcBef>
              <a:spcAft>
                <a:spcPts val="0"/>
              </a:spcAft>
              <a:buClr>
                <a:schemeClr val="lt1"/>
              </a:buClr>
              <a:buSzPts val="2000"/>
              <a:buFont typeface="Roboto"/>
              <a:buChar char="○"/>
              <a:defRPr sz="2000">
                <a:solidFill>
                  <a:schemeClr val="lt1"/>
                </a:solidFill>
              </a:defRPr>
            </a:lvl5pPr>
            <a:lvl6pPr marL="2743200" lvl="5" indent="-355600">
              <a:lnSpc>
                <a:spcPct val="100000"/>
              </a:lnSpc>
              <a:spcBef>
                <a:spcPts val="0"/>
              </a:spcBef>
              <a:spcAft>
                <a:spcPts val="0"/>
              </a:spcAft>
              <a:buClr>
                <a:schemeClr val="lt1"/>
              </a:buClr>
              <a:buSzPts val="2000"/>
              <a:buFont typeface="Roboto"/>
              <a:buChar char="■"/>
              <a:defRPr sz="2000">
                <a:solidFill>
                  <a:schemeClr val="lt1"/>
                </a:solidFill>
              </a:defRPr>
            </a:lvl6pPr>
            <a:lvl7pPr marL="3200400" lvl="6" indent="-355600">
              <a:lnSpc>
                <a:spcPct val="100000"/>
              </a:lnSpc>
              <a:spcBef>
                <a:spcPts val="0"/>
              </a:spcBef>
              <a:spcAft>
                <a:spcPts val="0"/>
              </a:spcAft>
              <a:buClr>
                <a:schemeClr val="lt1"/>
              </a:buClr>
              <a:buSzPts val="2000"/>
              <a:buFont typeface="Roboto"/>
              <a:buChar char="●"/>
              <a:defRPr sz="2000">
                <a:solidFill>
                  <a:schemeClr val="lt1"/>
                </a:solidFill>
              </a:defRPr>
            </a:lvl7pPr>
            <a:lvl8pPr marL="3657600" lvl="7" indent="-355600">
              <a:lnSpc>
                <a:spcPct val="100000"/>
              </a:lnSpc>
              <a:spcBef>
                <a:spcPts val="0"/>
              </a:spcBef>
              <a:spcAft>
                <a:spcPts val="0"/>
              </a:spcAft>
              <a:buClr>
                <a:schemeClr val="lt1"/>
              </a:buClr>
              <a:buSzPts val="2000"/>
              <a:buFont typeface="Roboto"/>
              <a:buChar char="○"/>
              <a:defRPr sz="2000">
                <a:solidFill>
                  <a:schemeClr val="lt1"/>
                </a:solidFill>
              </a:defRPr>
            </a:lvl8pPr>
            <a:lvl9pPr marL="4114800" lvl="8" indent="-355600">
              <a:lnSpc>
                <a:spcPct val="100000"/>
              </a:lnSpc>
              <a:spcBef>
                <a:spcPts val="0"/>
              </a:spcBef>
              <a:spcAft>
                <a:spcPts val="0"/>
              </a:spcAft>
              <a:buClr>
                <a:schemeClr val="lt1"/>
              </a:buClr>
              <a:buSzPts val="2000"/>
              <a:buFont typeface="Roboto"/>
              <a:buChar char="■"/>
              <a:defRPr sz="2000">
                <a:solidFill>
                  <a:schemeClr val="lt1"/>
                </a:solidFill>
              </a:defRPr>
            </a:lvl9pPr>
          </a:lstStyle>
          <a:p>
            <a:endParaRPr/>
          </a:p>
        </p:txBody>
      </p:sp>
      <p:sp>
        <p:nvSpPr>
          <p:cNvPr id="149" name="Google Shape;149;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50" name="Google Shape;150;p25"/>
          <p:cNvSpPr/>
          <p:nvPr/>
        </p:nvSpPr>
        <p:spPr>
          <a:xfrm flipH="1">
            <a:off x="-2099288" y="669925"/>
            <a:ext cx="4196100" cy="4196100"/>
          </a:xfrm>
          <a:prstGeom prst="pie">
            <a:avLst>
              <a:gd name="adj1" fmla="val 5398085"/>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endParaRPr>
          </a:p>
        </p:txBody>
      </p:sp>
      <p:sp>
        <p:nvSpPr>
          <p:cNvPr id="151" name="Google Shape;151;p25"/>
          <p:cNvSpPr/>
          <p:nvPr/>
        </p:nvSpPr>
        <p:spPr>
          <a:xfrm>
            <a:off x="7053962" y="669925"/>
            <a:ext cx="4196100" cy="4196100"/>
          </a:xfrm>
          <a:prstGeom prst="pie">
            <a:avLst>
              <a:gd name="adj1" fmla="val 5398085"/>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2">
  <p:cSld name="TITLE_AND_BODY_1">
    <p:bg>
      <p:bgPr>
        <a:solidFill>
          <a:schemeClr val="lt1"/>
        </a:solidFill>
        <a:effectLst/>
      </p:bgPr>
    </p:bg>
    <p:spTree>
      <p:nvGrpSpPr>
        <p:cNvPr id="1" name="Shape 152"/>
        <p:cNvGrpSpPr/>
        <p:nvPr/>
      </p:nvGrpSpPr>
      <p:grpSpPr>
        <a:xfrm>
          <a:off x="0" y="0"/>
          <a:ext cx="0" cy="0"/>
          <a:chOff x="0" y="0"/>
          <a:chExt cx="0" cy="0"/>
        </a:xfrm>
      </p:grpSpPr>
      <p:sp>
        <p:nvSpPr>
          <p:cNvPr id="153" name="Google Shape;153;p26"/>
          <p:cNvSpPr txBox="1">
            <a:spLocks noGrp="1"/>
          </p:cNvSpPr>
          <p:nvPr>
            <p:ph type="body" idx="1"/>
          </p:nvPr>
        </p:nvSpPr>
        <p:spPr>
          <a:xfrm>
            <a:off x="2827800" y="1744500"/>
            <a:ext cx="3488400" cy="2148900"/>
          </a:xfrm>
          <a:prstGeom prst="rect">
            <a:avLst/>
          </a:prstGeom>
        </p:spPr>
        <p:txBody>
          <a:bodyPr spcFirstLastPara="1" wrap="square" lIns="91425" tIns="91425" rIns="91425" bIns="91425" anchor="t" anchorCtr="0">
            <a:normAutofit/>
          </a:bodyPr>
          <a:lstStyle>
            <a:lvl1pPr marL="457200" lvl="0" indent="-355600">
              <a:lnSpc>
                <a:spcPct val="100000"/>
              </a:lnSpc>
              <a:spcBef>
                <a:spcPts val="0"/>
              </a:spcBef>
              <a:spcAft>
                <a:spcPts val="0"/>
              </a:spcAft>
              <a:buSzPts val="2000"/>
              <a:buFont typeface="Roboto"/>
              <a:buChar char="●"/>
              <a:defRPr sz="2000"/>
            </a:lvl1pPr>
            <a:lvl2pPr marL="914400" lvl="1" indent="-355600">
              <a:lnSpc>
                <a:spcPct val="100000"/>
              </a:lnSpc>
              <a:spcBef>
                <a:spcPts val="0"/>
              </a:spcBef>
              <a:spcAft>
                <a:spcPts val="0"/>
              </a:spcAft>
              <a:buSzPts val="2000"/>
              <a:buFont typeface="Roboto"/>
              <a:buChar char="○"/>
              <a:defRPr sz="2000"/>
            </a:lvl2pPr>
            <a:lvl3pPr marL="1371600" lvl="2" indent="-355600">
              <a:lnSpc>
                <a:spcPct val="100000"/>
              </a:lnSpc>
              <a:spcBef>
                <a:spcPts val="0"/>
              </a:spcBef>
              <a:spcAft>
                <a:spcPts val="0"/>
              </a:spcAft>
              <a:buSzPts val="2000"/>
              <a:buFont typeface="Roboto"/>
              <a:buChar char="■"/>
              <a:defRPr sz="2000"/>
            </a:lvl3pPr>
            <a:lvl4pPr marL="1828800" lvl="3" indent="-355600">
              <a:lnSpc>
                <a:spcPct val="100000"/>
              </a:lnSpc>
              <a:spcBef>
                <a:spcPts val="0"/>
              </a:spcBef>
              <a:spcAft>
                <a:spcPts val="0"/>
              </a:spcAft>
              <a:buSzPts val="2000"/>
              <a:buFont typeface="Roboto"/>
              <a:buChar char="●"/>
              <a:defRPr sz="2000"/>
            </a:lvl4pPr>
            <a:lvl5pPr marL="2286000" lvl="4" indent="-355600">
              <a:lnSpc>
                <a:spcPct val="100000"/>
              </a:lnSpc>
              <a:spcBef>
                <a:spcPts val="0"/>
              </a:spcBef>
              <a:spcAft>
                <a:spcPts val="0"/>
              </a:spcAft>
              <a:buSzPts val="2000"/>
              <a:buFont typeface="Roboto"/>
              <a:buChar char="○"/>
              <a:defRPr sz="2000"/>
            </a:lvl5pPr>
            <a:lvl6pPr marL="2743200" lvl="5" indent="-355600">
              <a:lnSpc>
                <a:spcPct val="100000"/>
              </a:lnSpc>
              <a:spcBef>
                <a:spcPts val="0"/>
              </a:spcBef>
              <a:spcAft>
                <a:spcPts val="0"/>
              </a:spcAft>
              <a:buSzPts val="2000"/>
              <a:buFont typeface="Roboto"/>
              <a:buChar char="■"/>
              <a:defRPr sz="2000"/>
            </a:lvl6pPr>
            <a:lvl7pPr marL="3200400" lvl="6" indent="-355600">
              <a:lnSpc>
                <a:spcPct val="100000"/>
              </a:lnSpc>
              <a:spcBef>
                <a:spcPts val="0"/>
              </a:spcBef>
              <a:spcAft>
                <a:spcPts val="0"/>
              </a:spcAft>
              <a:buSzPts val="2000"/>
              <a:buFont typeface="Roboto"/>
              <a:buChar char="●"/>
              <a:defRPr sz="2000"/>
            </a:lvl7pPr>
            <a:lvl8pPr marL="3657600" lvl="7" indent="-355600">
              <a:lnSpc>
                <a:spcPct val="100000"/>
              </a:lnSpc>
              <a:spcBef>
                <a:spcPts val="0"/>
              </a:spcBef>
              <a:spcAft>
                <a:spcPts val="0"/>
              </a:spcAft>
              <a:buSzPts val="2000"/>
              <a:buFont typeface="Roboto"/>
              <a:buChar char="○"/>
              <a:defRPr sz="2000"/>
            </a:lvl8pPr>
            <a:lvl9pPr marL="4114800" lvl="8" indent="-355600">
              <a:lnSpc>
                <a:spcPct val="100000"/>
              </a:lnSpc>
              <a:spcBef>
                <a:spcPts val="0"/>
              </a:spcBef>
              <a:spcAft>
                <a:spcPts val="0"/>
              </a:spcAft>
              <a:buSzPts val="2000"/>
              <a:buFont typeface="Roboto"/>
              <a:buChar char="■"/>
              <a:defRPr sz="2000"/>
            </a:lvl9pPr>
          </a:lstStyle>
          <a:p>
            <a:endParaRPr/>
          </a:p>
        </p:txBody>
      </p:sp>
      <p:sp>
        <p:nvSpPr>
          <p:cNvPr id="154" name="Google Shape;154;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55" name="Google Shape;155;p26"/>
          <p:cNvSpPr/>
          <p:nvPr/>
        </p:nvSpPr>
        <p:spPr>
          <a:xfrm flipH="1">
            <a:off x="-2099288" y="669925"/>
            <a:ext cx="4196100" cy="4196100"/>
          </a:xfrm>
          <a:prstGeom prst="pie">
            <a:avLst>
              <a:gd name="adj1" fmla="val 5398085"/>
              <a:gd name="adj2" fmla="val 1620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56" name="Google Shape;156;p26"/>
          <p:cNvSpPr/>
          <p:nvPr/>
        </p:nvSpPr>
        <p:spPr>
          <a:xfrm>
            <a:off x="7053962" y="669925"/>
            <a:ext cx="4196100" cy="4196100"/>
          </a:xfrm>
          <a:prstGeom prst="pie">
            <a:avLst>
              <a:gd name="adj1" fmla="val 5398085"/>
              <a:gd name="adj2" fmla="val 1620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57" name="Google Shape;157;p26"/>
          <p:cNvSpPr txBox="1">
            <a:spLocks noGrp="1"/>
          </p:cNvSpPr>
          <p:nvPr>
            <p:ph type="subTitle" idx="2"/>
          </p:nvPr>
        </p:nvSpPr>
        <p:spPr>
          <a:xfrm>
            <a:off x="1032600" y="257925"/>
            <a:ext cx="7078800" cy="752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4200"/>
              <a:buFont typeface="Roboto Serif"/>
              <a:buNone/>
              <a:defRPr sz="4200" b="1">
                <a:latin typeface="Roboto Serif"/>
                <a:ea typeface="Roboto Serif"/>
                <a:cs typeface="Roboto Serif"/>
                <a:sym typeface="Roboto Serif"/>
              </a:defRPr>
            </a:lvl1pPr>
            <a:lvl2pPr lvl="1">
              <a:lnSpc>
                <a:spcPct val="100000"/>
              </a:lnSpc>
              <a:spcBef>
                <a:spcPts val="0"/>
              </a:spcBef>
              <a:spcAft>
                <a:spcPts val="0"/>
              </a:spcAft>
              <a:buSzPts val="1400"/>
              <a:buFont typeface="Roboto Serif"/>
              <a:buNone/>
              <a:defRPr b="1">
                <a:latin typeface="Roboto Serif"/>
                <a:ea typeface="Roboto Serif"/>
                <a:cs typeface="Roboto Serif"/>
                <a:sym typeface="Roboto Serif"/>
              </a:defRPr>
            </a:lvl2pPr>
            <a:lvl3pPr lvl="2">
              <a:lnSpc>
                <a:spcPct val="100000"/>
              </a:lnSpc>
              <a:spcBef>
                <a:spcPts val="0"/>
              </a:spcBef>
              <a:spcAft>
                <a:spcPts val="0"/>
              </a:spcAft>
              <a:buSzPts val="1400"/>
              <a:buFont typeface="Roboto Serif"/>
              <a:buNone/>
              <a:defRPr b="1">
                <a:latin typeface="Roboto Serif"/>
                <a:ea typeface="Roboto Serif"/>
                <a:cs typeface="Roboto Serif"/>
                <a:sym typeface="Roboto Serif"/>
              </a:defRPr>
            </a:lvl3pPr>
            <a:lvl4pPr lvl="3">
              <a:lnSpc>
                <a:spcPct val="100000"/>
              </a:lnSpc>
              <a:spcBef>
                <a:spcPts val="0"/>
              </a:spcBef>
              <a:spcAft>
                <a:spcPts val="0"/>
              </a:spcAft>
              <a:buSzPts val="1400"/>
              <a:buFont typeface="Roboto Serif"/>
              <a:buNone/>
              <a:defRPr b="1">
                <a:latin typeface="Roboto Serif"/>
                <a:ea typeface="Roboto Serif"/>
                <a:cs typeface="Roboto Serif"/>
                <a:sym typeface="Roboto Serif"/>
              </a:defRPr>
            </a:lvl4pPr>
            <a:lvl5pPr lvl="4">
              <a:lnSpc>
                <a:spcPct val="100000"/>
              </a:lnSpc>
              <a:spcBef>
                <a:spcPts val="0"/>
              </a:spcBef>
              <a:spcAft>
                <a:spcPts val="0"/>
              </a:spcAft>
              <a:buSzPts val="1400"/>
              <a:buFont typeface="Roboto Serif"/>
              <a:buNone/>
              <a:defRPr b="1">
                <a:latin typeface="Roboto Serif"/>
                <a:ea typeface="Roboto Serif"/>
                <a:cs typeface="Roboto Serif"/>
                <a:sym typeface="Roboto Serif"/>
              </a:defRPr>
            </a:lvl5pPr>
            <a:lvl6pPr lvl="5">
              <a:lnSpc>
                <a:spcPct val="100000"/>
              </a:lnSpc>
              <a:spcBef>
                <a:spcPts val="0"/>
              </a:spcBef>
              <a:spcAft>
                <a:spcPts val="0"/>
              </a:spcAft>
              <a:buSzPts val="1400"/>
              <a:buFont typeface="Roboto Serif"/>
              <a:buNone/>
              <a:defRPr b="1">
                <a:latin typeface="Roboto Serif"/>
                <a:ea typeface="Roboto Serif"/>
                <a:cs typeface="Roboto Serif"/>
                <a:sym typeface="Roboto Serif"/>
              </a:defRPr>
            </a:lvl6pPr>
            <a:lvl7pPr lvl="6">
              <a:lnSpc>
                <a:spcPct val="100000"/>
              </a:lnSpc>
              <a:spcBef>
                <a:spcPts val="0"/>
              </a:spcBef>
              <a:spcAft>
                <a:spcPts val="0"/>
              </a:spcAft>
              <a:buSzPts val="1400"/>
              <a:buFont typeface="Roboto Serif"/>
              <a:buNone/>
              <a:defRPr b="1">
                <a:latin typeface="Roboto Serif"/>
                <a:ea typeface="Roboto Serif"/>
                <a:cs typeface="Roboto Serif"/>
                <a:sym typeface="Roboto Serif"/>
              </a:defRPr>
            </a:lvl7pPr>
            <a:lvl8pPr lvl="7">
              <a:lnSpc>
                <a:spcPct val="100000"/>
              </a:lnSpc>
              <a:spcBef>
                <a:spcPts val="0"/>
              </a:spcBef>
              <a:spcAft>
                <a:spcPts val="0"/>
              </a:spcAft>
              <a:buSzPts val="1400"/>
              <a:buFont typeface="Roboto Serif"/>
              <a:buNone/>
              <a:defRPr b="1">
                <a:latin typeface="Roboto Serif"/>
                <a:ea typeface="Roboto Serif"/>
                <a:cs typeface="Roboto Serif"/>
                <a:sym typeface="Roboto Serif"/>
              </a:defRPr>
            </a:lvl8pPr>
            <a:lvl9pPr lvl="8">
              <a:lnSpc>
                <a:spcPct val="100000"/>
              </a:lnSpc>
              <a:spcBef>
                <a:spcPts val="0"/>
              </a:spcBef>
              <a:spcAft>
                <a:spcPts val="0"/>
              </a:spcAft>
              <a:buSzPts val="1400"/>
              <a:buFont typeface="Roboto Serif"/>
              <a:buNone/>
              <a:defRPr b="1">
                <a:latin typeface="Roboto Serif"/>
                <a:ea typeface="Roboto Serif"/>
                <a:cs typeface="Roboto Serif"/>
                <a:sym typeface="Roboto Serif"/>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ustom title, body and image" type="twoColTx">
  <p:cSld name="TITLE_AND_TWO_COLUMNS">
    <p:spTree>
      <p:nvGrpSpPr>
        <p:cNvPr id="1" name="Shape 158"/>
        <p:cNvGrpSpPr/>
        <p:nvPr/>
      </p:nvGrpSpPr>
      <p:grpSpPr>
        <a:xfrm>
          <a:off x="0" y="0"/>
          <a:ext cx="0" cy="0"/>
          <a:chOff x="0" y="0"/>
          <a:chExt cx="0" cy="0"/>
        </a:xfrm>
      </p:grpSpPr>
      <p:sp>
        <p:nvSpPr>
          <p:cNvPr id="159" name="Google Shape;159;p27"/>
          <p:cNvSpPr txBox="1">
            <a:spLocks noGrp="1"/>
          </p:cNvSpPr>
          <p:nvPr>
            <p:ph type="body" idx="1"/>
          </p:nvPr>
        </p:nvSpPr>
        <p:spPr>
          <a:xfrm>
            <a:off x="4269825" y="1524575"/>
            <a:ext cx="4562400" cy="2817000"/>
          </a:xfrm>
          <a:prstGeom prst="rect">
            <a:avLst/>
          </a:prstGeom>
        </p:spPr>
        <p:txBody>
          <a:bodyPr spcFirstLastPara="1" wrap="square" lIns="91425" tIns="91425" rIns="91425" bIns="91425" anchor="ctr" anchorCtr="0">
            <a:normAutofit/>
          </a:bodyPr>
          <a:lstStyle>
            <a:lvl1pPr marL="457200" lvl="0" indent="-317500">
              <a:lnSpc>
                <a:spcPct val="100000"/>
              </a:lnSpc>
              <a:spcBef>
                <a:spcPts val="0"/>
              </a:spcBef>
              <a:spcAft>
                <a:spcPts val="0"/>
              </a:spcAft>
              <a:buSzPts val="1400"/>
              <a:buChar char="●"/>
              <a:defRPr/>
            </a:lvl1pPr>
            <a:lvl2pPr marL="914400" lvl="1" indent="-304800">
              <a:lnSpc>
                <a:spcPct val="100000"/>
              </a:lnSpc>
              <a:spcBef>
                <a:spcPts val="0"/>
              </a:spcBef>
              <a:spcAft>
                <a:spcPts val="0"/>
              </a:spcAft>
              <a:buSzPts val="1200"/>
              <a:buChar char="○"/>
              <a:defRPr sz="1200"/>
            </a:lvl2pPr>
            <a:lvl3pPr marL="1371600" lvl="2" indent="-304800">
              <a:lnSpc>
                <a:spcPct val="100000"/>
              </a:lnSpc>
              <a:spcBef>
                <a:spcPts val="0"/>
              </a:spcBef>
              <a:spcAft>
                <a:spcPts val="0"/>
              </a:spcAft>
              <a:buSzPts val="1200"/>
              <a:buChar char="■"/>
              <a:defRPr sz="1200"/>
            </a:lvl3pPr>
            <a:lvl4pPr marL="1828800" lvl="3" indent="-304800">
              <a:lnSpc>
                <a:spcPct val="100000"/>
              </a:lnSpc>
              <a:spcBef>
                <a:spcPts val="0"/>
              </a:spcBef>
              <a:spcAft>
                <a:spcPts val="0"/>
              </a:spcAft>
              <a:buSzPts val="1200"/>
              <a:buChar char="●"/>
              <a:defRPr sz="1200"/>
            </a:lvl4pPr>
            <a:lvl5pPr marL="2286000" lvl="4" indent="-304800">
              <a:lnSpc>
                <a:spcPct val="100000"/>
              </a:lnSpc>
              <a:spcBef>
                <a:spcPts val="0"/>
              </a:spcBef>
              <a:spcAft>
                <a:spcPts val="0"/>
              </a:spcAft>
              <a:buSzPts val="1200"/>
              <a:buChar char="○"/>
              <a:defRPr sz="1200"/>
            </a:lvl5pPr>
            <a:lvl6pPr marL="2743200" lvl="5" indent="-304800">
              <a:lnSpc>
                <a:spcPct val="100000"/>
              </a:lnSpc>
              <a:spcBef>
                <a:spcPts val="0"/>
              </a:spcBef>
              <a:spcAft>
                <a:spcPts val="0"/>
              </a:spcAft>
              <a:buSzPts val="1200"/>
              <a:buChar char="■"/>
              <a:defRPr sz="1200"/>
            </a:lvl6pPr>
            <a:lvl7pPr marL="3200400" lvl="6" indent="-304800">
              <a:lnSpc>
                <a:spcPct val="100000"/>
              </a:lnSpc>
              <a:spcBef>
                <a:spcPts val="0"/>
              </a:spcBef>
              <a:spcAft>
                <a:spcPts val="0"/>
              </a:spcAft>
              <a:buSzPts val="1200"/>
              <a:buChar char="●"/>
              <a:defRPr sz="1200"/>
            </a:lvl7pPr>
            <a:lvl8pPr marL="3657600" lvl="7" indent="-304800">
              <a:lnSpc>
                <a:spcPct val="100000"/>
              </a:lnSpc>
              <a:spcBef>
                <a:spcPts val="0"/>
              </a:spcBef>
              <a:spcAft>
                <a:spcPts val="0"/>
              </a:spcAft>
              <a:buSzPts val="1200"/>
              <a:buChar char="○"/>
              <a:defRPr sz="1200"/>
            </a:lvl8pPr>
            <a:lvl9pPr marL="4114800" lvl="8" indent="-304800">
              <a:lnSpc>
                <a:spcPct val="100000"/>
              </a:lnSpc>
              <a:spcBef>
                <a:spcPts val="0"/>
              </a:spcBef>
              <a:spcAft>
                <a:spcPts val="0"/>
              </a:spcAft>
              <a:buSzPts val="1200"/>
              <a:buChar char="■"/>
              <a:defRPr sz="1200"/>
            </a:lvl9pPr>
          </a:lstStyle>
          <a:p>
            <a:endParaRPr/>
          </a:p>
        </p:txBody>
      </p:sp>
      <p:sp>
        <p:nvSpPr>
          <p:cNvPr id="160" name="Google Shape;160;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61" name="Google Shape;161;p27"/>
          <p:cNvSpPr txBox="1">
            <a:spLocks noGrp="1"/>
          </p:cNvSpPr>
          <p:nvPr>
            <p:ph type="subTitle" idx="2"/>
          </p:nvPr>
        </p:nvSpPr>
        <p:spPr>
          <a:xfrm>
            <a:off x="1032600" y="257925"/>
            <a:ext cx="7078800" cy="752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4200"/>
              <a:buFont typeface="Roboto Serif"/>
              <a:buNone/>
              <a:defRPr sz="4200" b="1">
                <a:latin typeface="Roboto Serif"/>
                <a:ea typeface="Roboto Serif"/>
                <a:cs typeface="Roboto Serif"/>
                <a:sym typeface="Roboto Serif"/>
              </a:defRPr>
            </a:lvl1pPr>
            <a:lvl2pPr lvl="1">
              <a:lnSpc>
                <a:spcPct val="100000"/>
              </a:lnSpc>
              <a:spcBef>
                <a:spcPts val="0"/>
              </a:spcBef>
              <a:spcAft>
                <a:spcPts val="0"/>
              </a:spcAft>
              <a:buSzPts val="1400"/>
              <a:buFont typeface="Roboto Serif"/>
              <a:buNone/>
              <a:defRPr b="1">
                <a:latin typeface="Roboto Serif"/>
                <a:ea typeface="Roboto Serif"/>
                <a:cs typeface="Roboto Serif"/>
                <a:sym typeface="Roboto Serif"/>
              </a:defRPr>
            </a:lvl2pPr>
            <a:lvl3pPr lvl="2">
              <a:lnSpc>
                <a:spcPct val="100000"/>
              </a:lnSpc>
              <a:spcBef>
                <a:spcPts val="0"/>
              </a:spcBef>
              <a:spcAft>
                <a:spcPts val="0"/>
              </a:spcAft>
              <a:buSzPts val="1400"/>
              <a:buFont typeface="Roboto Serif"/>
              <a:buNone/>
              <a:defRPr b="1">
                <a:latin typeface="Roboto Serif"/>
                <a:ea typeface="Roboto Serif"/>
                <a:cs typeface="Roboto Serif"/>
                <a:sym typeface="Roboto Serif"/>
              </a:defRPr>
            </a:lvl3pPr>
            <a:lvl4pPr lvl="3">
              <a:lnSpc>
                <a:spcPct val="100000"/>
              </a:lnSpc>
              <a:spcBef>
                <a:spcPts val="0"/>
              </a:spcBef>
              <a:spcAft>
                <a:spcPts val="0"/>
              </a:spcAft>
              <a:buSzPts val="1400"/>
              <a:buFont typeface="Roboto Serif"/>
              <a:buNone/>
              <a:defRPr b="1">
                <a:latin typeface="Roboto Serif"/>
                <a:ea typeface="Roboto Serif"/>
                <a:cs typeface="Roboto Serif"/>
                <a:sym typeface="Roboto Serif"/>
              </a:defRPr>
            </a:lvl4pPr>
            <a:lvl5pPr lvl="4">
              <a:lnSpc>
                <a:spcPct val="100000"/>
              </a:lnSpc>
              <a:spcBef>
                <a:spcPts val="0"/>
              </a:spcBef>
              <a:spcAft>
                <a:spcPts val="0"/>
              </a:spcAft>
              <a:buSzPts val="1400"/>
              <a:buFont typeface="Roboto Serif"/>
              <a:buNone/>
              <a:defRPr b="1">
                <a:latin typeface="Roboto Serif"/>
                <a:ea typeface="Roboto Serif"/>
                <a:cs typeface="Roboto Serif"/>
                <a:sym typeface="Roboto Serif"/>
              </a:defRPr>
            </a:lvl5pPr>
            <a:lvl6pPr lvl="5">
              <a:lnSpc>
                <a:spcPct val="100000"/>
              </a:lnSpc>
              <a:spcBef>
                <a:spcPts val="0"/>
              </a:spcBef>
              <a:spcAft>
                <a:spcPts val="0"/>
              </a:spcAft>
              <a:buSzPts val="1400"/>
              <a:buFont typeface="Roboto Serif"/>
              <a:buNone/>
              <a:defRPr b="1">
                <a:latin typeface="Roboto Serif"/>
                <a:ea typeface="Roboto Serif"/>
                <a:cs typeface="Roboto Serif"/>
                <a:sym typeface="Roboto Serif"/>
              </a:defRPr>
            </a:lvl6pPr>
            <a:lvl7pPr lvl="6">
              <a:lnSpc>
                <a:spcPct val="100000"/>
              </a:lnSpc>
              <a:spcBef>
                <a:spcPts val="0"/>
              </a:spcBef>
              <a:spcAft>
                <a:spcPts val="0"/>
              </a:spcAft>
              <a:buSzPts val="1400"/>
              <a:buFont typeface="Roboto Serif"/>
              <a:buNone/>
              <a:defRPr b="1">
                <a:latin typeface="Roboto Serif"/>
                <a:ea typeface="Roboto Serif"/>
                <a:cs typeface="Roboto Serif"/>
                <a:sym typeface="Roboto Serif"/>
              </a:defRPr>
            </a:lvl7pPr>
            <a:lvl8pPr lvl="7">
              <a:lnSpc>
                <a:spcPct val="100000"/>
              </a:lnSpc>
              <a:spcBef>
                <a:spcPts val="0"/>
              </a:spcBef>
              <a:spcAft>
                <a:spcPts val="0"/>
              </a:spcAft>
              <a:buSzPts val="1400"/>
              <a:buFont typeface="Roboto Serif"/>
              <a:buNone/>
              <a:defRPr b="1">
                <a:latin typeface="Roboto Serif"/>
                <a:ea typeface="Roboto Serif"/>
                <a:cs typeface="Roboto Serif"/>
                <a:sym typeface="Roboto Serif"/>
              </a:defRPr>
            </a:lvl8pPr>
            <a:lvl9pPr lvl="8">
              <a:lnSpc>
                <a:spcPct val="100000"/>
              </a:lnSpc>
              <a:spcBef>
                <a:spcPts val="0"/>
              </a:spcBef>
              <a:spcAft>
                <a:spcPts val="0"/>
              </a:spcAft>
              <a:buSzPts val="1400"/>
              <a:buFont typeface="Roboto Serif"/>
              <a:buNone/>
              <a:defRPr b="1">
                <a:latin typeface="Roboto Serif"/>
                <a:ea typeface="Roboto Serif"/>
                <a:cs typeface="Roboto Serif"/>
                <a:sym typeface="Roboto Serif"/>
              </a:defRPr>
            </a:lvl9pPr>
          </a:lstStyle>
          <a:p>
            <a:endParaRPr/>
          </a:p>
        </p:txBody>
      </p:sp>
      <p:sp>
        <p:nvSpPr>
          <p:cNvPr id="162" name="Google Shape;162;p27"/>
          <p:cNvSpPr/>
          <p:nvPr/>
        </p:nvSpPr>
        <p:spPr>
          <a:xfrm>
            <a:off x="283475" y="1477523"/>
            <a:ext cx="3185700" cy="31857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5600">
              <a:solidFill>
                <a:schemeClr val="dk1"/>
              </a:solidFill>
              <a:latin typeface="Roboto Serif Medium"/>
              <a:ea typeface="Roboto Serif Medium"/>
              <a:cs typeface="Roboto Serif Medium"/>
              <a:sym typeface="Roboto Serif Medium"/>
            </a:endParaRPr>
          </a:p>
        </p:txBody>
      </p:sp>
      <p:sp>
        <p:nvSpPr>
          <p:cNvPr id="163" name="Google Shape;163;p27"/>
          <p:cNvSpPr>
            <a:spLocks noGrp="1"/>
          </p:cNvSpPr>
          <p:nvPr>
            <p:ph type="pic" idx="3"/>
          </p:nvPr>
        </p:nvSpPr>
        <p:spPr>
          <a:xfrm>
            <a:off x="471125" y="1278125"/>
            <a:ext cx="3309900" cy="3309900"/>
          </a:xfrm>
          <a:prstGeom prst="ellipse">
            <a:avLst/>
          </a:prstGeom>
          <a:noFill/>
          <a:ln w="19050" cap="flat" cmpd="sng">
            <a:solidFill>
              <a:schemeClr val="dk1"/>
            </a:solidFill>
            <a:prstDash val="solid"/>
            <a:round/>
            <a:headEnd type="none" w="sm" len="sm"/>
            <a:tailEnd type="none" w="sm" len="sm"/>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hree column" type="titleOnly">
  <p:cSld name="TITLE_ONLY">
    <p:spTree>
      <p:nvGrpSpPr>
        <p:cNvPr id="1" name="Shape 164"/>
        <p:cNvGrpSpPr/>
        <p:nvPr/>
      </p:nvGrpSpPr>
      <p:grpSpPr>
        <a:xfrm>
          <a:off x="0" y="0"/>
          <a:ext cx="0" cy="0"/>
          <a:chOff x="0" y="0"/>
          <a:chExt cx="0" cy="0"/>
        </a:xfrm>
      </p:grpSpPr>
      <p:sp>
        <p:nvSpPr>
          <p:cNvPr id="165" name="Google Shape;165;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66" name="Google Shape;166;p28"/>
          <p:cNvSpPr txBox="1">
            <a:spLocks noGrp="1"/>
          </p:cNvSpPr>
          <p:nvPr>
            <p:ph type="subTitle" idx="1"/>
          </p:nvPr>
        </p:nvSpPr>
        <p:spPr>
          <a:xfrm>
            <a:off x="1032600" y="257925"/>
            <a:ext cx="7078800" cy="752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4200"/>
              <a:buFont typeface="Roboto Serif"/>
              <a:buNone/>
              <a:defRPr sz="4200" b="1">
                <a:latin typeface="Roboto Serif"/>
                <a:ea typeface="Roboto Serif"/>
                <a:cs typeface="Roboto Serif"/>
                <a:sym typeface="Roboto Serif"/>
              </a:defRPr>
            </a:lvl1pPr>
            <a:lvl2pPr lvl="1">
              <a:lnSpc>
                <a:spcPct val="100000"/>
              </a:lnSpc>
              <a:spcBef>
                <a:spcPts val="0"/>
              </a:spcBef>
              <a:spcAft>
                <a:spcPts val="0"/>
              </a:spcAft>
              <a:buSzPts val="1400"/>
              <a:buFont typeface="Roboto Serif"/>
              <a:buNone/>
              <a:defRPr b="1">
                <a:latin typeface="Roboto Serif"/>
                <a:ea typeface="Roboto Serif"/>
                <a:cs typeface="Roboto Serif"/>
                <a:sym typeface="Roboto Serif"/>
              </a:defRPr>
            </a:lvl2pPr>
            <a:lvl3pPr lvl="2">
              <a:lnSpc>
                <a:spcPct val="100000"/>
              </a:lnSpc>
              <a:spcBef>
                <a:spcPts val="0"/>
              </a:spcBef>
              <a:spcAft>
                <a:spcPts val="0"/>
              </a:spcAft>
              <a:buSzPts val="1400"/>
              <a:buFont typeface="Roboto Serif"/>
              <a:buNone/>
              <a:defRPr b="1">
                <a:latin typeface="Roboto Serif"/>
                <a:ea typeface="Roboto Serif"/>
                <a:cs typeface="Roboto Serif"/>
                <a:sym typeface="Roboto Serif"/>
              </a:defRPr>
            </a:lvl3pPr>
            <a:lvl4pPr lvl="3">
              <a:lnSpc>
                <a:spcPct val="100000"/>
              </a:lnSpc>
              <a:spcBef>
                <a:spcPts val="0"/>
              </a:spcBef>
              <a:spcAft>
                <a:spcPts val="0"/>
              </a:spcAft>
              <a:buSzPts val="1400"/>
              <a:buFont typeface="Roboto Serif"/>
              <a:buNone/>
              <a:defRPr b="1">
                <a:latin typeface="Roboto Serif"/>
                <a:ea typeface="Roboto Serif"/>
                <a:cs typeface="Roboto Serif"/>
                <a:sym typeface="Roboto Serif"/>
              </a:defRPr>
            </a:lvl4pPr>
            <a:lvl5pPr lvl="4">
              <a:lnSpc>
                <a:spcPct val="100000"/>
              </a:lnSpc>
              <a:spcBef>
                <a:spcPts val="0"/>
              </a:spcBef>
              <a:spcAft>
                <a:spcPts val="0"/>
              </a:spcAft>
              <a:buSzPts val="1400"/>
              <a:buFont typeface="Roboto Serif"/>
              <a:buNone/>
              <a:defRPr b="1">
                <a:latin typeface="Roboto Serif"/>
                <a:ea typeface="Roboto Serif"/>
                <a:cs typeface="Roboto Serif"/>
                <a:sym typeface="Roboto Serif"/>
              </a:defRPr>
            </a:lvl5pPr>
            <a:lvl6pPr lvl="5">
              <a:lnSpc>
                <a:spcPct val="100000"/>
              </a:lnSpc>
              <a:spcBef>
                <a:spcPts val="0"/>
              </a:spcBef>
              <a:spcAft>
                <a:spcPts val="0"/>
              </a:spcAft>
              <a:buSzPts val="1400"/>
              <a:buFont typeface="Roboto Serif"/>
              <a:buNone/>
              <a:defRPr b="1">
                <a:latin typeface="Roboto Serif"/>
                <a:ea typeface="Roboto Serif"/>
                <a:cs typeface="Roboto Serif"/>
                <a:sym typeface="Roboto Serif"/>
              </a:defRPr>
            </a:lvl6pPr>
            <a:lvl7pPr lvl="6">
              <a:lnSpc>
                <a:spcPct val="100000"/>
              </a:lnSpc>
              <a:spcBef>
                <a:spcPts val="0"/>
              </a:spcBef>
              <a:spcAft>
                <a:spcPts val="0"/>
              </a:spcAft>
              <a:buSzPts val="1400"/>
              <a:buFont typeface="Roboto Serif"/>
              <a:buNone/>
              <a:defRPr b="1">
                <a:latin typeface="Roboto Serif"/>
                <a:ea typeface="Roboto Serif"/>
                <a:cs typeface="Roboto Serif"/>
                <a:sym typeface="Roboto Serif"/>
              </a:defRPr>
            </a:lvl7pPr>
            <a:lvl8pPr lvl="7">
              <a:lnSpc>
                <a:spcPct val="100000"/>
              </a:lnSpc>
              <a:spcBef>
                <a:spcPts val="0"/>
              </a:spcBef>
              <a:spcAft>
                <a:spcPts val="0"/>
              </a:spcAft>
              <a:buSzPts val="1400"/>
              <a:buFont typeface="Roboto Serif"/>
              <a:buNone/>
              <a:defRPr b="1">
                <a:latin typeface="Roboto Serif"/>
                <a:ea typeface="Roboto Serif"/>
                <a:cs typeface="Roboto Serif"/>
                <a:sym typeface="Roboto Serif"/>
              </a:defRPr>
            </a:lvl8pPr>
            <a:lvl9pPr lvl="8">
              <a:lnSpc>
                <a:spcPct val="100000"/>
              </a:lnSpc>
              <a:spcBef>
                <a:spcPts val="0"/>
              </a:spcBef>
              <a:spcAft>
                <a:spcPts val="0"/>
              </a:spcAft>
              <a:buSzPts val="1400"/>
              <a:buFont typeface="Roboto Serif"/>
              <a:buNone/>
              <a:defRPr b="1">
                <a:latin typeface="Roboto Serif"/>
                <a:ea typeface="Roboto Serif"/>
                <a:cs typeface="Roboto Serif"/>
                <a:sym typeface="Roboto Serif"/>
              </a:defRPr>
            </a:lvl9pPr>
          </a:lstStyle>
          <a:p>
            <a:endParaRPr/>
          </a:p>
        </p:txBody>
      </p:sp>
      <p:sp>
        <p:nvSpPr>
          <p:cNvPr id="167" name="Google Shape;167;p28"/>
          <p:cNvSpPr/>
          <p:nvPr/>
        </p:nvSpPr>
        <p:spPr>
          <a:xfrm flipH="1">
            <a:off x="-1649150" y="1434888"/>
            <a:ext cx="2273700" cy="2273700"/>
          </a:xfrm>
          <a:prstGeom prst="pie">
            <a:avLst>
              <a:gd name="adj1" fmla="val 5398085"/>
              <a:gd name="adj2" fmla="val 1620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68" name="Google Shape;168;p28"/>
          <p:cNvSpPr/>
          <p:nvPr/>
        </p:nvSpPr>
        <p:spPr>
          <a:xfrm rot="10800000" flipH="1">
            <a:off x="8519450" y="1434888"/>
            <a:ext cx="2273700" cy="2273700"/>
          </a:xfrm>
          <a:prstGeom prst="pie">
            <a:avLst>
              <a:gd name="adj1" fmla="val 5398085"/>
              <a:gd name="adj2" fmla="val 1620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69" name="Google Shape;169;p28"/>
          <p:cNvSpPr>
            <a:spLocks noGrp="1"/>
          </p:cNvSpPr>
          <p:nvPr>
            <p:ph type="pic" idx="2"/>
          </p:nvPr>
        </p:nvSpPr>
        <p:spPr>
          <a:xfrm>
            <a:off x="893000" y="1434888"/>
            <a:ext cx="2273700" cy="2273700"/>
          </a:xfrm>
          <a:prstGeom prst="ellipse">
            <a:avLst/>
          </a:prstGeom>
          <a:noFill/>
          <a:ln w="19050" cap="flat" cmpd="sng">
            <a:solidFill>
              <a:schemeClr val="dk1"/>
            </a:solidFill>
            <a:prstDash val="solid"/>
            <a:round/>
            <a:headEnd type="none" w="sm" len="sm"/>
            <a:tailEnd type="none" w="sm" len="sm"/>
          </a:ln>
        </p:spPr>
      </p:sp>
      <p:sp>
        <p:nvSpPr>
          <p:cNvPr id="170" name="Google Shape;170;p28"/>
          <p:cNvSpPr txBox="1">
            <a:spLocks noGrp="1"/>
          </p:cNvSpPr>
          <p:nvPr>
            <p:ph type="subTitle" idx="3"/>
          </p:nvPr>
        </p:nvSpPr>
        <p:spPr>
          <a:xfrm>
            <a:off x="956150" y="3857063"/>
            <a:ext cx="2147400" cy="2586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Font typeface="Roboto Medium"/>
              <a:buNone/>
              <a:defRPr>
                <a:latin typeface="Roboto Medium"/>
                <a:ea typeface="Roboto Medium"/>
                <a:cs typeface="Roboto Medium"/>
                <a:sym typeface="Roboto Medium"/>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1" name="Google Shape;171;p28"/>
          <p:cNvSpPr txBox="1">
            <a:spLocks noGrp="1"/>
          </p:cNvSpPr>
          <p:nvPr>
            <p:ph type="body" idx="4"/>
          </p:nvPr>
        </p:nvSpPr>
        <p:spPr>
          <a:xfrm>
            <a:off x="956150" y="4115766"/>
            <a:ext cx="2147400" cy="393600"/>
          </a:xfrm>
          <a:prstGeom prst="rect">
            <a:avLst/>
          </a:prstGeom>
        </p:spPr>
        <p:txBody>
          <a:bodyPr spcFirstLastPara="1" wrap="square" lIns="91425" tIns="91425" rIns="91425" bIns="91425" anchor="ctr" anchorCtr="0">
            <a:noAutofit/>
          </a:bodyPr>
          <a:lstStyle>
            <a:lvl1pPr marL="457200" lvl="0" indent="-304800" algn="ctr">
              <a:lnSpc>
                <a:spcPct val="100000"/>
              </a:lnSpc>
              <a:spcBef>
                <a:spcPts val="0"/>
              </a:spcBef>
              <a:spcAft>
                <a:spcPts val="0"/>
              </a:spcAft>
              <a:buSzPts val="1200"/>
              <a:buFont typeface="Roboto"/>
              <a:buChar char="●"/>
              <a:defRPr sz="1200"/>
            </a:lvl1pPr>
            <a:lvl2pPr marL="914400" lvl="1" indent="-304800" algn="ctr">
              <a:spcBef>
                <a:spcPts val="0"/>
              </a:spcBef>
              <a:spcAft>
                <a:spcPts val="0"/>
              </a:spcAft>
              <a:buSzPts val="1200"/>
              <a:buFont typeface="Roboto"/>
              <a:buChar char="○"/>
              <a:defRPr sz="1200"/>
            </a:lvl2pPr>
            <a:lvl3pPr marL="1371600" lvl="2" indent="-304800" algn="ctr">
              <a:spcBef>
                <a:spcPts val="0"/>
              </a:spcBef>
              <a:spcAft>
                <a:spcPts val="0"/>
              </a:spcAft>
              <a:buSzPts val="1200"/>
              <a:buFont typeface="Roboto"/>
              <a:buChar char="■"/>
              <a:defRPr sz="1200"/>
            </a:lvl3pPr>
            <a:lvl4pPr marL="1828800" lvl="3" indent="-304800" algn="ctr">
              <a:spcBef>
                <a:spcPts val="0"/>
              </a:spcBef>
              <a:spcAft>
                <a:spcPts val="0"/>
              </a:spcAft>
              <a:buSzPts val="1200"/>
              <a:buFont typeface="Roboto"/>
              <a:buChar char="●"/>
              <a:defRPr sz="1200"/>
            </a:lvl4pPr>
            <a:lvl5pPr marL="2286000" lvl="4" indent="-304800" algn="ctr">
              <a:spcBef>
                <a:spcPts val="0"/>
              </a:spcBef>
              <a:spcAft>
                <a:spcPts val="0"/>
              </a:spcAft>
              <a:buSzPts val="1200"/>
              <a:buFont typeface="Roboto"/>
              <a:buChar char="○"/>
              <a:defRPr sz="1200"/>
            </a:lvl5pPr>
            <a:lvl6pPr marL="2743200" lvl="5" indent="-304800" algn="ctr">
              <a:spcBef>
                <a:spcPts val="0"/>
              </a:spcBef>
              <a:spcAft>
                <a:spcPts val="0"/>
              </a:spcAft>
              <a:buSzPts val="1200"/>
              <a:buFont typeface="Roboto"/>
              <a:buChar char="■"/>
              <a:defRPr sz="1200"/>
            </a:lvl6pPr>
            <a:lvl7pPr marL="3200400" lvl="6" indent="-304800" algn="ctr">
              <a:spcBef>
                <a:spcPts val="0"/>
              </a:spcBef>
              <a:spcAft>
                <a:spcPts val="0"/>
              </a:spcAft>
              <a:buSzPts val="1200"/>
              <a:buFont typeface="Roboto"/>
              <a:buChar char="●"/>
              <a:defRPr sz="1200"/>
            </a:lvl7pPr>
            <a:lvl8pPr marL="3657600" lvl="7" indent="-304800" algn="ctr">
              <a:spcBef>
                <a:spcPts val="0"/>
              </a:spcBef>
              <a:spcAft>
                <a:spcPts val="0"/>
              </a:spcAft>
              <a:buSzPts val="1200"/>
              <a:buFont typeface="Roboto"/>
              <a:buChar char="○"/>
              <a:defRPr sz="1200"/>
            </a:lvl8pPr>
            <a:lvl9pPr marL="4114800" lvl="8" indent="-304800" algn="ctr">
              <a:spcBef>
                <a:spcPts val="0"/>
              </a:spcBef>
              <a:spcAft>
                <a:spcPts val="0"/>
              </a:spcAft>
              <a:buSzPts val="1200"/>
              <a:buFont typeface="Roboto"/>
              <a:buChar char="■"/>
              <a:defRPr sz="1200"/>
            </a:lvl9pPr>
          </a:lstStyle>
          <a:p>
            <a:endParaRPr/>
          </a:p>
        </p:txBody>
      </p:sp>
      <p:sp>
        <p:nvSpPr>
          <p:cNvPr id="172" name="Google Shape;172;p28"/>
          <p:cNvSpPr>
            <a:spLocks noGrp="1"/>
          </p:cNvSpPr>
          <p:nvPr>
            <p:ph type="pic" idx="5"/>
          </p:nvPr>
        </p:nvSpPr>
        <p:spPr>
          <a:xfrm>
            <a:off x="3435150" y="1434888"/>
            <a:ext cx="2273700" cy="2273700"/>
          </a:xfrm>
          <a:prstGeom prst="ellipse">
            <a:avLst/>
          </a:prstGeom>
          <a:noFill/>
          <a:ln w="19050" cap="flat" cmpd="sng">
            <a:solidFill>
              <a:schemeClr val="dk1"/>
            </a:solidFill>
            <a:prstDash val="solid"/>
            <a:round/>
            <a:headEnd type="none" w="sm" len="sm"/>
            <a:tailEnd type="none" w="sm" len="sm"/>
          </a:ln>
        </p:spPr>
      </p:sp>
      <p:sp>
        <p:nvSpPr>
          <p:cNvPr id="173" name="Google Shape;173;p28"/>
          <p:cNvSpPr>
            <a:spLocks noGrp="1"/>
          </p:cNvSpPr>
          <p:nvPr>
            <p:ph type="pic" idx="6"/>
          </p:nvPr>
        </p:nvSpPr>
        <p:spPr>
          <a:xfrm>
            <a:off x="5977300" y="1434888"/>
            <a:ext cx="2273700" cy="2273700"/>
          </a:xfrm>
          <a:prstGeom prst="ellipse">
            <a:avLst/>
          </a:prstGeom>
          <a:noFill/>
          <a:ln w="19050" cap="flat" cmpd="sng">
            <a:solidFill>
              <a:schemeClr val="dk1"/>
            </a:solidFill>
            <a:prstDash val="solid"/>
            <a:round/>
            <a:headEnd type="none" w="sm" len="sm"/>
            <a:tailEnd type="none" w="sm" len="sm"/>
          </a:ln>
        </p:spPr>
      </p:sp>
      <p:sp>
        <p:nvSpPr>
          <p:cNvPr id="174" name="Google Shape;174;p28"/>
          <p:cNvSpPr txBox="1">
            <a:spLocks noGrp="1"/>
          </p:cNvSpPr>
          <p:nvPr>
            <p:ph type="subTitle" idx="7"/>
          </p:nvPr>
        </p:nvSpPr>
        <p:spPr>
          <a:xfrm>
            <a:off x="3498300" y="3857063"/>
            <a:ext cx="2147400" cy="2586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Font typeface="Roboto Medium"/>
              <a:buNone/>
              <a:defRPr>
                <a:latin typeface="Roboto Medium"/>
                <a:ea typeface="Roboto Medium"/>
                <a:cs typeface="Roboto Medium"/>
                <a:sym typeface="Roboto Medium"/>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5" name="Google Shape;175;p28"/>
          <p:cNvSpPr txBox="1">
            <a:spLocks noGrp="1"/>
          </p:cNvSpPr>
          <p:nvPr>
            <p:ph type="body" idx="8"/>
          </p:nvPr>
        </p:nvSpPr>
        <p:spPr>
          <a:xfrm>
            <a:off x="3498300" y="4115766"/>
            <a:ext cx="2147400" cy="393600"/>
          </a:xfrm>
          <a:prstGeom prst="rect">
            <a:avLst/>
          </a:prstGeom>
        </p:spPr>
        <p:txBody>
          <a:bodyPr spcFirstLastPara="1" wrap="square" lIns="91425" tIns="91425" rIns="91425" bIns="91425" anchor="ctr" anchorCtr="0">
            <a:noAutofit/>
          </a:bodyPr>
          <a:lstStyle>
            <a:lvl1pPr marL="457200" lvl="0" indent="-304800" algn="ctr">
              <a:lnSpc>
                <a:spcPct val="100000"/>
              </a:lnSpc>
              <a:spcBef>
                <a:spcPts val="0"/>
              </a:spcBef>
              <a:spcAft>
                <a:spcPts val="0"/>
              </a:spcAft>
              <a:buSzPts val="1200"/>
              <a:buFont typeface="Roboto"/>
              <a:buChar char="●"/>
              <a:defRPr sz="1200"/>
            </a:lvl1pPr>
            <a:lvl2pPr marL="914400" lvl="1" indent="-304800" algn="ctr">
              <a:spcBef>
                <a:spcPts val="0"/>
              </a:spcBef>
              <a:spcAft>
                <a:spcPts val="0"/>
              </a:spcAft>
              <a:buSzPts val="1200"/>
              <a:buFont typeface="Roboto"/>
              <a:buChar char="○"/>
              <a:defRPr sz="1200"/>
            </a:lvl2pPr>
            <a:lvl3pPr marL="1371600" lvl="2" indent="-304800" algn="ctr">
              <a:spcBef>
                <a:spcPts val="0"/>
              </a:spcBef>
              <a:spcAft>
                <a:spcPts val="0"/>
              </a:spcAft>
              <a:buSzPts val="1200"/>
              <a:buFont typeface="Roboto"/>
              <a:buChar char="■"/>
              <a:defRPr sz="1200"/>
            </a:lvl3pPr>
            <a:lvl4pPr marL="1828800" lvl="3" indent="-304800" algn="ctr">
              <a:spcBef>
                <a:spcPts val="0"/>
              </a:spcBef>
              <a:spcAft>
                <a:spcPts val="0"/>
              </a:spcAft>
              <a:buSzPts val="1200"/>
              <a:buFont typeface="Roboto"/>
              <a:buChar char="●"/>
              <a:defRPr sz="1200"/>
            </a:lvl4pPr>
            <a:lvl5pPr marL="2286000" lvl="4" indent="-304800" algn="ctr">
              <a:spcBef>
                <a:spcPts val="0"/>
              </a:spcBef>
              <a:spcAft>
                <a:spcPts val="0"/>
              </a:spcAft>
              <a:buSzPts val="1200"/>
              <a:buFont typeface="Roboto"/>
              <a:buChar char="○"/>
              <a:defRPr sz="1200"/>
            </a:lvl5pPr>
            <a:lvl6pPr marL="2743200" lvl="5" indent="-304800" algn="ctr">
              <a:spcBef>
                <a:spcPts val="0"/>
              </a:spcBef>
              <a:spcAft>
                <a:spcPts val="0"/>
              </a:spcAft>
              <a:buSzPts val="1200"/>
              <a:buFont typeface="Roboto"/>
              <a:buChar char="■"/>
              <a:defRPr sz="1200"/>
            </a:lvl6pPr>
            <a:lvl7pPr marL="3200400" lvl="6" indent="-304800" algn="ctr">
              <a:spcBef>
                <a:spcPts val="0"/>
              </a:spcBef>
              <a:spcAft>
                <a:spcPts val="0"/>
              </a:spcAft>
              <a:buSzPts val="1200"/>
              <a:buFont typeface="Roboto"/>
              <a:buChar char="●"/>
              <a:defRPr sz="1200"/>
            </a:lvl7pPr>
            <a:lvl8pPr marL="3657600" lvl="7" indent="-304800" algn="ctr">
              <a:spcBef>
                <a:spcPts val="0"/>
              </a:spcBef>
              <a:spcAft>
                <a:spcPts val="0"/>
              </a:spcAft>
              <a:buSzPts val="1200"/>
              <a:buFont typeface="Roboto"/>
              <a:buChar char="○"/>
              <a:defRPr sz="1200"/>
            </a:lvl8pPr>
            <a:lvl9pPr marL="4114800" lvl="8" indent="-304800" algn="ctr">
              <a:spcBef>
                <a:spcPts val="0"/>
              </a:spcBef>
              <a:spcAft>
                <a:spcPts val="0"/>
              </a:spcAft>
              <a:buSzPts val="1200"/>
              <a:buFont typeface="Roboto"/>
              <a:buChar char="■"/>
              <a:defRPr sz="1200"/>
            </a:lvl9pPr>
          </a:lstStyle>
          <a:p>
            <a:endParaRPr/>
          </a:p>
        </p:txBody>
      </p:sp>
      <p:sp>
        <p:nvSpPr>
          <p:cNvPr id="176" name="Google Shape;176;p28"/>
          <p:cNvSpPr txBox="1">
            <a:spLocks noGrp="1"/>
          </p:cNvSpPr>
          <p:nvPr>
            <p:ph type="subTitle" idx="9"/>
          </p:nvPr>
        </p:nvSpPr>
        <p:spPr>
          <a:xfrm>
            <a:off x="6040450" y="3857063"/>
            <a:ext cx="2147400" cy="2586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Font typeface="Roboto Medium"/>
              <a:buNone/>
              <a:defRPr>
                <a:latin typeface="Roboto Medium"/>
                <a:ea typeface="Roboto Medium"/>
                <a:cs typeface="Roboto Medium"/>
                <a:sym typeface="Roboto Medium"/>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7" name="Google Shape;177;p28"/>
          <p:cNvSpPr txBox="1">
            <a:spLocks noGrp="1"/>
          </p:cNvSpPr>
          <p:nvPr>
            <p:ph type="body" idx="13"/>
          </p:nvPr>
        </p:nvSpPr>
        <p:spPr>
          <a:xfrm>
            <a:off x="6040450" y="4115766"/>
            <a:ext cx="2147400" cy="393600"/>
          </a:xfrm>
          <a:prstGeom prst="rect">
            <a:avLst/>
          </a:prstGeom>
        </p:spPr>
        <p:txBody>
          <a:bodyPr spcFirstLastPara="1" wrap="square" lIns="91425" tIns="91425" rIns="91425" bIns="91425" anchor="ctr" anchorCtr="0">
            <a:noAutofit/>
          </a:bodyPr>
          <a:lstStyle>
            <a:lvl1pPr marL="457200" lvl="0" indent="-304800" algn="ctr">
              <a:lnSpc>
                <a:spcPct val="100000"/>
              </a:lnSpc>
              <a:spcBef>
                <a:spcPts val="0"/>
              </a:spcBef>
              <a:spcAft>
                <a:spcPts val="0"/>
              </a:spcAft>
              <a:buSzPts val="1200"/>
              <a:buFont typeface="Roboto"/>
              <a:buChar char="●"/>
              <a:defRPr sz="1200"/>
            </a:lvl1pPr>
            <a:lvl2pPr marL="914400" lvl="1" indent="-304800" algn="ctr">
              <a:spcBef>
                <a:spcPts val="0"/>
              </a:spcBef>
              <a:spcAft>
                <a:spcPts val="0"/>
              </a:spcAft>
              <a:buSzPts val="1200"/>
              <a:buFont typeface="Roboto"/>
              <a:buChar char="○"/>
              <a:defRPr sz="1200"/>
            </a:lvl2pPr>
            <a:lvl3pPr marL="1371600" lvl="2" indent="-304800" algn="ctr">
              <a:spcBef>
                <a:spcPts val="0"/>
              </a:spcBef>
              <a:spcAft>
                <a:spcPts val="0"/>
              </a:spcAft>
              <a:buSzPts val="1200"/>
              <a:buFont typeface="Roboto"/>
              <a:buChar char="■"/>
              <a:defRPr sz="1200"/>
            </a:lvl3pPr>
            <a:lvl4pPr marL="1828800" lvl="3" indent="-304800" algn="ctr">
              <a:spcBef>
                <a:spcPts val="0"/>
              </a:spcBef>
              <a:spcAft>
                <a:spcPts val="0"/>
              </a:spcAft>
              <a:buSzPts val="1200"/>
              <a:buFont typeface="Roboto"/>
              <a:buChar char="●"/>
              <a:defRPr sz="1200"/>
            </a:lvl4pPr>
            <a:lvl5pPr marL="2286000" lvl="4" indent="-304800" algn="ctr">
              <a:spcBef>
                <a:spcPts val="0"/>
              </a:spcBef>
              <a:spcAft>
                <a:spcPts val="0"/>
              </a:spcAft>
              <a:buSzPts val="1200"/>
              <a:buFont typeface="Roboto"/>
              <a:buChar char="○"/>
              <a:defRPr sz="1200"/>
            </a:lvl5pPr>
            <a:lvl6pPr marL="2743200" lvl="5" indent="-304800" algn="ctr">
              <a:spcBef>
                <a:spcPts val="0"/>
              </a:spcBef>
              <a:spcAft>
                <a:spcPts val="0"/>
              </a:spcAft>
              <a:buSzPts val="1200"/>
              <a:buFont typeface="Roboto"/>
              <a:buChar char="■"/>
              <a:defRPr sz="1200"/>
            </a:lvl6pPr>
            <a:lvl7pPr marL="3200400" lvl="6" indent="-304800" algn="ctr">
              <a:spcBef>
                <a:spcPts val="0"/>
              </a:spcBef>
              <a:spcAft>
                <a:spcPts val="0"/>
              </a:spcAft>
              <a:buSzPts val="1200"/>
              <a:buFont typeface="Roboto"/>
              <a:buChar char="●"/>
              <a:defRPr sz="1200"/>
            </a:lvl7pPr>
            <a:lvl8pPr marL="3657600" lvl="7" indent="-304800" algn="ctr">
              <a:spcBef>
                <a:spcPts val="0"/>
              </a:spcBef>
              <a:spcAft>
                <a:spcPts val="0"/>
              </a:spcAft>
              <a:buSzPts val="1200"/>
              <a:buFont typeface="Roboto"/>
              <a:buChar char="○"/>
              <a:defRPr sz="1200"/>
            </a:lvl8pPr>
            <a:lvl9pPr marL="4114800" lvl="8" indent="-304800" algn="ctr">
              <a:spcBef>
                <a:spcPts val="0"/>
              </a:spcBef>
              <a:spcAft>
                <a:spcPts val="0"/>
              </a:spcAft>
              <a:buSzPts val="1200"/>
              <a:buFont typeface="Roboto"/>
              <a:buChar char="■"/>
              <a:defRPr sz="12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lumn">
  <p:cSld name="ONE_COLUMN_TEXT">
    <p:spTree>
      <p:nvGrpSpPr>
        <p:cNvPr id="1" name="Shape 178"/>
        <p:cNvGrpSpPr/>
        <p:nvPr/>
      </p:nvGrpSpPr>
      <p:grpSpPr>
        <a:xfrm>
          <a:off x="0" y="0"/>
          <a:ext cx="0" cy="0"/>
          <a:chOff x="0" y="0"/>
          <a:chExt cx="0" cy="0"/>
        </a:xfrm>
      </p:grpSpPr>
      <p:sp>
        <p:nvSpPr>
          <p:cNvPr id="179" name="Google Shape;179;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80" name="Google Shape;180;p29"/>
          <p:cNvSpPr txBox="1">
            <a:spLocks noGrp="1"/>
          </p:cNvSpPr>
          <p:nvPr>
            <p:ph type="subTitle" idx="1"/>
          </p:nvPr>
        </p:nvSpPr>
        <p:spPr>
          <a:xfrm>
            <a:off x="1032600" y="257925"/>
            <a:ext cx="7078800" cy="752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4200"/>
              <a:buFont typeface="Roboto Serif"/>
              <a:buNone/>
              <a:defRPr sz="4200" b="1">
                <a:latin typeface="Roboto Serif"/>
                <a:ea typeface="Roboto Serif"/>
                <a:cs typeface="Roboto Serif"/>
                <a:sym typeface="Roboto Serif"/>
              </a:defRPr>
            </a:lvl1pPr>
            <a:lvl2pPr lvl="1">
              <a:lnSpc>
                <a:spcPct val="100000"/>
              </a:lnSpc>
              <a:spcBef>
                <a:spcPts val="0"/>
              </a:spcBef>
              <a:spcAft>
                <a:spcPts val="0"/>
              </a:spcAft>
              <a:buSzPts val="1400"/>
              <a:buFont typeface="Roboto Serif"/>
              <a:buNone/>
              <a:defRPr b="1">
                <a:latin typeface="Roboto Serif"/>
                <a:ea typeface="Roboto Serif"/>
                <a:cs typeface="Roboto Serif"/>
                <a:sym typeface="Roboto Serif"/>
              </a:defRPr>
            </a:lvl2pPr>
            <a:lvl3pPr lvl="2">
              <a:lnSpc>
                <a:spcPct val="100000"/>
              </a:lnSpc>
              <a:spcBef>
                <a:spcPts val="0"/>
              </a:spcBef>
              <a:spcAft>
                <a:spcPts val="0"/>
              </a:spcAft>
              <a:buSzPts val="1400"/>
              <a:buFont typeface="Roboto Serif"/>
              <a:buNone/>
              <a:defRPr b="1">
                <a:latin typeface="Roboto Serif"/>
                <a:ea typeface="Roboto Serif"/>
                <a:cs typeface="Roboto Serif"/>
                <a:sym typeface="Roboto Serif"/>
              </a:defRPr>
            </a:lvl3pPr>
            <a:lvl4pPr lvl="3">
              <a:lnSpc>
                <a:spcPct val="100000"/>
              </a:lnSpc>
              <a:spcBef>
                <a:spcPts val="0"/>
              </a:spcBef>
              <a:spcAft>
                <a:spcPts val="0"/>
              </a:spcAft>
              <a:buSzPts val="1400"/>
              <a:buFont typeface="Roboto Serif"/>
              <a:buNone/>
              <a:defRPr b="1">
                <a:latin typeface="Roboto Serif"/>
                <a:ea typeface="Roboto Serif"/>
                <a:cs typeface="Roboto Serif"/>
                <a:sym typeface="Roboto Serif"/>
              </a:defRPr>
            </a:lvl4pPr>
            <a:lvl5pPr lvl="4">
              <a:lnSpc>
                <a:spcPct val="100000"/>
              </a:lnSpc>
              <a:spcBef>
                <a:spcPts val="0"/>
              </a:spcBef>
              <a:spcAft>
                <a:spcPts val="0"/>
              </a:spcAft>
              <a:buSzPts val="1400"/>
              <a:buFont typeface="Roboto Serif"/>
              <a:buNone/>
              <a:defRPr b="1">
                <a:latin typeface="Roboto Serif"/>
                <a:ea typeface="Roboto Serif"/>
                <a:cs typeface="Roboto Serif"/>
                <a:sym typeface="Roboto Serif"/>
              </a:defRPr>
            </a:lvl5pPr>
            <a:lvl6pPr lvl="5">
              <a:lnSpc>
                <a:spcPct val="100000"/>
              </a:lnSpc>
              <a:spcBef>
                <a:spcPts val="0"/>
              </a:spcBef>
              <a:spcAft>
                <a:spcPts val="0"/>
              </a:spcAft>
              <a:buSzPts val="1400"/>
              <a:buFont typeface="Roboto Serif"/>
              <a:buNone/>
              <a:defRPr b="1">
                <a:latin typeface="Roboto Serif"/>
                <a:ea typeface="Roboto Serif"/>
                <a:cs typeface="Roboto Serif"/>
                <a:sym typeface="Roboto Serif"/>
              </a:defRPr>
            </a:lvl6pPr>
            <a:lvl7pPr lvl="6">
              <a:lnSpc>
                <a:spcPct val="100000"/>
              </a:lnSpc>
              <a:spcBef>
                <a:spcPts val="0"/>
              </a:spcBef>
              <a:spcAft>
                <a:spcPts val="0"/>
              </a:spcAft>
              <a:buSzPts val="1400"/>
              <a:buFont typeface="Roboto Serif"/>
              <a:buNone/>
              <a:defRPr b="1">
                <a:latin typeface="Roboto Serif"/>
                <a:ea typeface="Roboto Serif"/>
                <a:cs typeface="Roboto Serif"/>
                <a:sym typeface="Roboto Serif"/>
              </a:defRPr>
            </a:lvl7pPr>
            <a:lvl8pPr lvl="7">
              <a:lnSpc>
                <a:spcPct val="100000"/>
              </a:lnSpc>
              <a:spcBef>
                <a:spcPts val="0"/>
              </a:spcBef>
              <a:spcAft>
                <a:spcPts val="0"/>
              </a:spcAft>
              <a:buSzPts val="1400"/>
              <a:buFont typeface="Roboto Serif"/>
              <a:buNone/>
              <a:defRPr b="1">
                <a:latin typeface="Roboto Serif"/>
                <a:ea typeface="Roboto Serif"/>
                <a:cs typeface="Roboto Serif"/>
                <a:sym typeface="Roboto Serif"/>
              </a:defRPr>
            </a:lvl8pPr>
            <a:lvl9pPr lvl="8">
              <a:lnSpc>
                <a:spcPct val="100000"/>
              </a:lnSpc>
              <a:spcBef>
                <a:spcPts val="0"/>
              </a:spcBef>
              <a:spcAft>
                <a:spcPts val="0"/>
              </a:spcAft>
              <a:buSzPts val="1400"/>
              <a:buFont typeface="Roboto Serif"/>
              <a:buNone/>
              <a:defRPr b="1">
                <a:latin typeface="Roboto Serif"/>
                <a:ea typeface="Roboto Serif"/>
                <a:cs typeface="Roboto Serif"/>
                <a:sym typeface="Roboto Serif"/>
              </a:defRPr>
            </a:lvl9pPr>
          </a:lstStyle>
          <a:p>
            <a:endParaRPr/>
          </a:p>
        </p:txBody>
      </p:sp>
      <p:sp>
        <p:nvSpPr>
          <p:cNvPr id="181" name="Google Shape;181;p29"/>
          <p:cNvSpPr/>
          <p:nvPr/>
        </p:nvSpPr>
        <p:spPr>
          <a:xfrm>
            <a:off x="283475" y="1317561"/>
            <a:ext cx="3467100" cy="34671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5600">
              <a:solidFill>
                <a:schemeClr val="dk1"/>
              </a:solidFill>
              <a:latin typeface="Roboto Serif Medium"/>
              <a:ea typeface="Roboto Serif Medium"/>
              <a:cs typeface="Roboto Serif Medium"/>
              <a:sym typeface="Roboto Serif Medium"/>
            </a:endParaRPr>
          </a:p>
        </p:txBody>
      </p:sp>
      <p:sp>
        <p:nvSpPr>
          <p:cNvPr id="182" name="Google Shape;182;p29"/>
          <p:cNvSpPr>
            <a:spLocks noGrp="1"/>
          </p:cNvSpPr>
          <p:nvPr>
            <p:ph type="pic" idx="2"/>
          </p:nvPr>
        </p:nvSpPr>
        <p:spPr>
          <a:xfrm>
            <a:off x="487700" y="1100550"/>
            <a:ext cx="3602100" cy="3602100"/>
          </a:xfrm>
          <a:prstGeom prst="ellipse">
            <a:avLst/>
          </a:prstGeom>
          <a:noFill/>
          <a:ln w="19050" cap="flat" cmpd="sng">
            <a:solidFill>
              <a:schemeClr val="dk1"/>
            </a:solidFill>
            <a:prstDash val="solid"/>
            <a:round/>
            <a:headEnd type="none" w="sm" len="sm"/>
            <a:tailEnd type="none" w="sm" len="sm"/>
          </a:ln>
        </p:spPr>
      </p:sp>
      <p:sp>
        <p:nvSpPr>
          <p:cNvPr id="183" name="Google Shape;183;p29"/>
          <p:cNvSpPr/>
          <p:nvPr/>
        </p:nvSpPr>
        <p:spPr>
          <a:xfrm>
            <a:off x="5199624" y="1100550"/>
            <a:ext cx="3602100" cy="3602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solidFill>
                <a:schemeClr val="dk2"/>
              </a:solidFill>
              <a:latin typeface="Roboto Serif Medium"/>
              <a:ea typeface="Roboto Serif Medium"/>
              <a:cs typeface="Roboto Serif Medium"/>
              <a:sym typeface="Roboto Serif Medium"/>
            </a:endParaRPr>
          </a:p>
        </p:txBody>
      </p:sp>
      <p:sp>
        <p:nvSpPr>
          <p:cNvPr id="184" name="Google Shape;184;p29"/>
          <p:cNvSpPr txBox="1">
            <a:spLocks noGrp="1"/>
          </p:cNvSpPr>
          <p:nvPr>
            <p:ph type="subTitle" idx="3"/>
          </p:nvPr>
        </p:nvSpPr>
        <p:spPr>
          <a:xfrm>
            <a:off x="5671825" y="1720250"/>
            <a:ext cx="2657700" cy="505800"/>
          </a:xfrm>
          <a:prstGeom prst="rect">
            <a:avLst/>
          </a:prstGeom>
        </p:spPr>
        <p:txBody>
          <a:bodyPr spcFirstLastPara="1" wrap="square" lIns="91425" tIns="91425" rIns="91425" bIns="91425" anchor="ctr" anchorCtr="0">
            <a:noAutofit/>
          </a:bodyPr>
          <a:lstStyle>
            <a:lvl1pPr lvl="0" algn="ctr">
              <a:spcBef>
                <a:spcPts val="0"/>
              </a:spcBef>
              <a:spcAft>
                <a:spcPts val="0"/>
              </a:spcAft>
              <a:buSzPts val="2500"/>
              <a:buFont typeface="Roboto Serif"/>
              <a:buNone/>
              <a:defRPr sz="2500" b="1">
                <a:latin typeface="Roboto Serif"/>
                <a:ea typeface="Roboto Serif"/>
                <a:cs typeface="Roboto Serif"/>
                <a:sym typeface="Roboto Serif"/>
              </a:defRPr>
            </a:lvl1pPr>
            <a:lvl2pPr lvl="1">
              <a:spcBef>
                <a:spcPts val="0"/>
              </a:spcBef>
              <a:spcAft>
                <a:spcPts val="0"/>
              </a:spcAft>
              <a:buSzPts val="1400"/>
              <a:buFont typeface="Roboto Serif"/>
              <a:buNone/>
              <a:defRPr b="1">
                <a:latin typeface="Roboto Serif"/>
                <a:ea typeface="Roboto Serif"/>
                <a:cs typeface="Roboto Serif"/>
                <a:sym typeface="Roboto Serif"/>
              </a:defRPr>
            </a:lvl2pPr>
            <a:lvl3pPr lvl="2">
              <a:spcBef>
                <a:spcPts val="0"/>
              </a:spcBef>
              <a:spcAft>
                <a:spcPts val="0"/>
              </a:spcAft>
              <a:buSzPts val="1400"/>
              <a:buFont typeface="Roboto Serif"/>
              <a:buNone/>
              <a:defRPr b="1">
                <a:latin typeface="Roboto Serif"/>
                <a:ea typeface="Roboto Serif"/>
                <a:cs typeface="Roboto Serif"/>
                <a:sym typeface="Roboto Serif"/>
              </a:defRPr>
            </a:lvl3pPr>
            <a:lvl4pPr lvl="3">
              <a:spcBef>
                <a:spcPts val="0"/>
              </a:spcBef>
              <a:spcAft>
                <a:spcPts val="0"/>
              </a:spcAft>
              <a:buSzPts val="1400"/>
              <a:buFont typeface="Roboto Serif"/>
              <a:buNone/>
              <a:defRPr b="1">
                <a:latin typeface="Roboto Serif"/>
                <a:ea typeface="Roboto Serif"/>
                <a:cs typeface="Roboto Serif"/>
                <a:sym typeface="Roboto Serif"/>
              </a:defRPr>
            </a:lvl4pPr>
            <a:lvl5pPr lvl="4">
              <a:spcBef>
                <a:spcPts val="0"/>
              </a:spcBef>
              <a:spcAft>
                <a:spcPts val="0"/>
              </a:spcAft>
              <a:buSzPts val="1400"/>
              <a:buFont typeface="Roboto Serif"/>
              <a:buNone/>
              <a:defRPr b="1">
                <a:latin typeface="Roboto Serif"/>
                <a:ea typeface="Roboto Serif"/>
                <a:cs typeface="Roboto Serif"/>
                <a:sym typeface="Roboto Serif"/>
              </a:defRPr>
            </a:lvl5pPr>
            <a:lvl6pPr lvl="5">
              <a:spcBef>
                <a:spcPts val="0"/>
              </a:spcBef>
              <a:spcAft>
                <a:spcPts val="0"/>
              </a:spcAft>
              <a:buSzPts val="1400"/>
              <a:buFont typeface="Roboto Serif"/>
              <a:buNone/>
              <a:defRPr b="1">
                <a:latin typeface="Roboto Serif"/>
                <a:ea typeface="Roboto Serif"/>
                <a:cs typeface="Roboto Serif"/>
                <a:sym typeface="Roboto Serif"/>
              </a:defRPr>
            </a:lvl6pPr>
            <a:lvl7pPr lvl="6">
              <a:spcBef>
                <a:spcPts val="0"/>
              </a:spcBef>
              <a:spcAft>
                <a:spcPts val="0"/>
              </a:spcAft>
              <a:buSzPts val="1400"/>
              <a:buFont typeface="Roboto Serif"/>
              <a:buNone/>
              <a:defRPr b="1">
                <a:latin typeface="Roboto Serif"/>
                <a:ea typeface="Roboto Serif"/>
                <a:cs typeface="Roboto Serif"/>
                <a:sym typeface="Roboto Serif"/>
              </a:defRPr>
            </a:lvl7pPr>
            <a:lvl8pPr lvl="7">
              <a:spcBef>
                <a:spcPts val="0"/>
              </a:spcBef>
              <a:spcAft>
                <a:spcPts val="0"/>
              </a:spcAft>
              <a:buSzPts val="1400"/>
              <a:buFont typeface="Roboto Serif"/>
              <a:buNone/>
              <a:defRPr b="1">
                <a:latin typeface="Roboto Serif"/>
                <a:ea typeface="Roboto Serif"/>
                <a:cs typeface="Roboto Serif"/>
                <a:sym typeface="Roboto Serif"/>
              </a:defRPr>
            </a:lvl8pPr>
            <a:lvl9pPr lvl="8">
              <a:spcBef>
                <a:spcPts val="0"/>
              </a:spcBef>
              <a:spcAft>
                <a:spcPts val="0"/>
              </a:spcAft>
              <a:buSzPts val="1400"/>
              <a:buFont typeface="Roboto Serif"/>
              <a:buNone/>
              <a:defRPr b="1">
                <a:latin typeface="Roboto Serif"/>
                <a:ea typeface="Roboto Serif"/>
                <a:cs typeface="Roboto Serif"/>
                <a:sym typeface="Roboto Serif"/>
              </a:defRPr>
            </a:lvl9pPr>
          </a:lstStyle>
          <a:p>
            <a:endParaRPr/>
          </a:p>
        </p:txBody>
      </p:sp>
      <p:sp>
        <p:nvSpPr>
          <p:cNvPr id="185" name="Google Shape;185;p29"/>
          <p:cNvSpPr txBox="1">
            <a:spLocks noGrp="1"/>
          </p:cNvSpPr>
          <p:nvPr>
            <p:ph type="body" idx="4"/>
          </p:nvPr>
        </p:nvSpPr>
        <p:spPr>
          <a:xfrm>
            <a:off x="5545525" y="2226050"/>
            <a:ext cx="2910300" cy="1517100"/>
          </a:xfrm>
          <a:prstGeom prst="rect">
            <a:avLst/>
          </a:prstGeom>
        </p:spPr>
        <p:txBody>
          <a:bodyPr spcFirstLastPara="1" wrap="square" lIns="91425" tIns="91425" rIns="91425" bIns="91425" anchor="ctr" anchorCtr="0">
            <a:noAutofit/>
          </a:bodyPr>
          <a:lstStyle>
            <a:lvl1pPr marL="457200" lvl="0" indent="-355600" algn="ctr">
              <a:lnSpc>
                <a:spcPct val="100000"/>
              </a:lnSpc>
              <a:spcBef>
                <a:spcPts val="0"/>
              </a:spcBef>
              <a:spcAft>
                <a:spcPts val="0"/>
              </a:spcAft>
              <a:buSzPts val="2000"/>
              <a:buFont typeface="Roboto"/>
              <a:buChar char="●"/>
              <a:defRPr sz="2000"/>
            </a:lvl1pPr>
            <a:lvl2pPr marL="914400" lvl="1" indent="-355600" algn="ctr">
              <a:lnSpc>
                <a:spcPct val="100000"/>
              </a:lnSpc>
              <a:spcBef>
                <a:spcPts val="0"/>
              </a:spcBef>
              <a:spcAft>
                <a:spcPts val="0"/>
              </a:spcAft>
              <a:buSzPts val="2000"/>
              <a:buFont typeface="Roboto"/>
              <a:buChar char="○"/>
              <a:defRPr sz="2000"/>
            </a:lvl2pPr>
            <a:lvl3pPr marL="1371600" lvl="2" indent="-355600" algn="ctr">
              <a:lnSpc>
                <a:spcPct val="100000"/>
              </a:lnSpc>
              <a:spcBef>
                <a:spcPts val="0"/>
              </a:spcBef>
              <a:spcAft>
                <a:spcPts val="0"/>
              </a:spcAft>
              <a:buSzPts val="2000"/>
              <a:buFont typeface="Roboto"/>
              <a:buChar char="■"/>
              <a:defRPr sz="2000"/>
            </a:lvl3pPr>
            <a:lvl4pPr marL="1828800" lvl="3" indent="-355600" algn="ctr">
              <a:lnSpc>
                <a:spcPct val="100000"/>
              </a:lnSpc>
              <a:spcBef>
                <a:spcPts val="0"/>
              </a:spcBef>
              <a:spcAft>
                <a:spcPts val="0"/>
              </a:spcAft>
              <a:buSzPts val="2000"/>
              <a:buFont typeface="Roboto"/>
              <a:buChar char="●"/>
              <a:defRPr sz="2000"/>
            </a:lvl4pPr>
            <a:lvl5pPr marL="2286000" lvl="4" indent="-355600" algn="ctr">
              <a:lnSpc>
                <a:spcPct val="100000"/>
              </a:lnSpc>
              <a:spcBef>
                <a:spcPts val="0"/>
              </a:spcBef>
              <a:spcAft>
                <a:spcPts val="0"/>
              </a:spcAft>
              <a:buSzPts val="2000"/>
              <a:buFont typeface="Roboto"/>
              <a:buChar char="○"/>
              <a:defRPr sz="2000"/>
            </a:lvl5pPr>
            <a:lvl6pPr marL="2743200" lvl="5" indent="-355600" algn="ctr">
              <a:lnSpc>
                <a:spcPct val="100000"/>
              </a:lnSpc>
              <a:spcBef>
                <a:spcPts val="0"/>
              </a:spcBef>
              <a:spcAft>
                <a:spcPts val="0"/>
              </a:spcAft>
              <a:buSzPts val="2000"/>
              <a:buFont typeface="Roboto"/>
              <a:buChar char="■"/>
              <a:defRPr sz="2000"/>
            </a:lvl6pPr>
            <a:lvl7pPr marL="3200400" lvl="6" indent="-355600" algn="ctr">
              <a:lnSpc>
                <a:spcPct val="100000"/>
              </a:lnSpc>
              <a:spcBef>
                <a:spcPts val="0"/>
              </a:spcBef>
              <a:spcAft>
                <a:spcPts val="0"/>
              </a:spcAft>
              <a:buSzPts val="2000"/>
              <a:buFont typeface="Roboto"/>
              <a:buChar char="●"/>
              <a:defRPr sz="2000"/>
            </a:lvl7pPr>
            <a:lvl8pPr marL="3657600" lvl="7" indent="-355600" algn="ctr">
              <a:lnSpc>
                <a:spcPct val="100000"/>
              </a:lnSpc>
              <a:spcBef>
                <a:spcPts val="0"/>
              </a:spcBef>
              <a:spcAft>
                <a:spcPts val="0"/>
              </a:spcAft>
              <a:buSzPts val="2000"/>
              <a:buFont typeface="Roboto"/>
              <a:buChar char="○"/>
              <a:defRPr sz="2000"/>
            </a:lvl8pPr>
            <a:lvl9pPr marL="4114800" lvl="8" indent="-355600" algn="ctr">
              <a:lnSpc>
                <a:spcPct val="100000"/>
              </a:lnSpc>
              <a:spcBef>
                <a:spcPts val="0"/>
              </a:spcBef>
              <a:spcAft>
                <a:spcPts val="0"/>
              </a:spcAft>
              <a:buSzPts val="2000"/>
              <a:buFont typeface="Roboto"/>
              <a:buChar char="■"/>
              <a:defRPr sz="2000"/>
            </a:lvl9pPr>
          </a:lstStyle>
          <a:p>
            <a:endParaRPr/>
          </a:p>
        </p:txBody>
      </p:sp>
      <p:sp>
        <p:nvSpPr>
          <p:cNvPr id="186" name="Google Shape;186;p29"/>
          <p:cNvSpPr>
            <a:spLocks noGrp="1"/>
          </p:cNvSpPr>
          <p:nvPr>
            <p:ph type="pic" idx="5"/>
          </p:nvPr>
        </p:nvSpPr>
        <p:spPr>
          <a:xfrm>
            <a:off x="3421975" y="1476825"/>
            <a:ext cx="1517100" cy="1517100"/>
          </a:xfrm>
          <a:prstGeom prst="ellipse">
            <a:avLst/>
          </a:prstGeom>
          <a:noFill/>
          <a:ln w="19050" cap="flat" cmpd="sng">
            <a:solidFill>
              <a:schemeClr val="dk1"/>
            </a:solidFill>
            <a:prstDash val="solid"/>
            <a:round/>
            <a:headEnd type="none" w="sm" len="sm"/>
            <a:tailEnd type="none" w="sm" len="sm"/>
          </a:ln>
        </p:spPr>
      </p:sp>
      <p:sp>
        <p:nvSpPr>
          <p:cNvPr id="187" name="Google Shape;187;p29"/>
          <p:cNvSpPr txBox="1">
            <a:spLocks noGrp="1"/>
          </p:cNvSpPr>
          <p:nvPr>
            <p:ph type="body" idx="6"/>
          </p:nvPr>
        </p:nvSpPr>
        <p:spPr>
          <a:xfrm>
            <a:off x="5671825" y="3743150"/>
            <a:ext cx="2657700" cy="505800"/>
          </a:xfrm>
          <a:prstGeom prst="rect">
            <a:avLst/>
          </a:prstGeom>
        </p:spPr>
        <p:txBody>
          <a:bodyPr spcFirstLastPara="1" wrap="square" lIns="91425" tIns="91425" rIns="91425" bIns="91425" anchor="ctr" anchorCtr="0">
            <a:noAutofit/>
          </a:bodyPr>
          <a:lstStyle>
            <a:lvl1pPr marL="457200" lvl="0" indent="-304800" algn="ctr">
              <a:lnSpc>
                <a:spcPct val="100000"/>
              </a:lnSpc>
              <a:spcBef>
                <a:spcPts val="0"/>
              </a:spcBef>
              <a:spcAft>
                <a:spcPts val="0"/>
              </a:spcAft>
              <a:buSzPts val="1200"/>
              <a:buFont typeface="Roboto"/>
              <a:buChar char="●"/>
              <a:defRPr sz="1200"/>
            </a:lvl1pPr>
            <a:lvl2pPr marL="914400" lvl="1" indent="-304800" algn="ctr">
              <a:lnSpc>
                <a:spcPct val="100000"/>
              </a:lnSpc>
              <a:spcBef>
                <a:spcPts val="0"/>
              </a:spcBef>
              <a:spcAft>
                <a:spcPts val="0"/>
              </a:spcAft>
              <a:buSzPts val="1200"/>
              <a:buFont typeface="Roboto"/>
              <a:buChar char="○"/>
              <a:defRPr sz="1200"/>
            </a:lvl2pPr>
            <a:lvl3pPr marL="1371600" lvl="2" indent="-304800" algn="ctr">
              <a:lnSpc>
                <a:spcPct val="100000"/>
              </a:lnSpc>
              <a:spcBef>
                <a:spcPts val="0"/>
              </a:spcBef>
              <a:spcAft>
                <a:spcPts val="0"/>
              </a:spcAft>
              <a:buSzPts val="1200"/>
              <a:buFont typeface="Roboto"/>
              <a:buChar char="■"/>
              <a:defRPr sz="1200"/>
            </a:lvl3pPr>
            <a:lvl4pPr marL="1828800" lvl="3" indent="-304800" algn="ctr">
              <a:lnSpc>
                <a:spcPct val="100000"/>
              </a:lnSpc>
              <a:spcBef>
                <a:spcPts val="0"/>
              </a:spcBef>
              <a:spcAft>
                <a:spcPts val="0"/>
              </a:spcAft>
              <a:buSzPts val="1200"/>
              <a:buFont typeface="Roboto"/>
              <a:buChar char="●"/>
              <a:defRPr sz="1200"/>
            </a:lvl4pPr>
            <a:lvl5pPr marL="2286000" lvl="4" indent="-304800" algn="ctr">
              <a:lnSpc>
                <a:spcPct val="100000"/>
              </a:lnSpc>
              <a:spcBef>
                <a:spcPts val="0"/>
              </a:spcBef>
              <a:spcAft>
                <a:spcPts val="0"/>
              </a:spcAft>
              <a:buSzPts val="1200"/>
              <a:buFont typeface="Roboto"/>
              <a:buChar char="○"/>
              <a:defRPr sz="1200"/>
            </a:lvl5pPr>
            <a:lvl6pPr marL="2743200" lvl="5" indent="-304800" algn="ctr">
              <a:lnSpc>
                <a:spcPct val="100000"/>
              </a:lnSpc>
              <a:spcBef>
                <a:spcPts val="0"/>
              </a:spcBef>
              <a:spcAft>
                <a:spcPts val="0"/>
              </a:spcAft>
              <a:buSzPts val="1200"/>
              <a:buFont typeface="Roboto"/>
              <a:buChar char="■"/>
              <a:defRPr sz="1200"/>
            </a:lvl6pPr>
            <a:lvl7pPr marL="3200400" lvl="6" indent="-304800" algn="ctr">
              <a:lnSpc>
                <a:spcPct val="100000"/>
              </a:lnSpc>
              <a:spcBef>
                <a:spcPts val="0"/>
              </a:spcBef>
              <a:spcAft>
                <a:spcPts val="0"/>
              </a:spcAft>
              <a:buSzPts val="1200"/>
              <a:buFont typeface="Roboto"/>
              <a:buChar char="●"/>
              <a:defRPr sz="1200"/>
            </a:lvl7pPr>
            <a:lvl8pPr marL="3657600" lvl="7" indent="-304800" algn="ctr">
              <a:lnSpc>
                <a:spcPct val="100000"/>
              </a:lnSpc>
              <a:spcBef>
                <a:spcPts val="0"/>
              </a:spcBef>
              <a:spcAft>
                <a:spcPts val="0"/>
              </a:spcAft>
              <a:buSzPts val="1200"/>
              <a:buFont typeface="Roboto"/>
              <a:buChar char="○"/>
              <a:defRPr sz="1200"/>
            </a:lvl8pPr>
            <a:lvl9pPr marL="4114800" lvl="8" indent="-304800" algn="ctr">
              <a:lnSpc>
                <a:spcPct val="100000"/>
              </a:lnSpc>
              <a:spcBef>
                <a:spcPts val="0"/>
              </a:spcBef>
              <a:spcAft>
                <a:spcPts val="0"/>
              </a:spcAft>
              <a:buSzPts val="1200"/>
              <a:buFont typeface="Roboto"/>
              <a:buChar char="■"/>
              <a:defRPr sz="12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Image and Text 1">
  <p:cSld name="MAIN_POINT">
    <p:spTree>
      <p:nvGrpSpPr>
        <p:cNvPr id="1" name="Shape 188"/>
        <p:cNvGrpSpPr/>
        <p:nvPr/>
      </p:nvGrpSpPr>
      <p:grpSpPr>
        <a:xfrm>
          <a:off x="0" y="0"/>
          <a:ext cx="0" cy="0"/>
          <a:chOff x="0" y="0"/>
          <a:chExt cx="0" cy="0"/>
        </a:xfrm>
      </p:grpSpPr>
      <p:sp>
        <p:nvSpPr>
          <p:cNvPr id="189" name="Google Shape;189;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90" name="Google Shape;190;p30"/>
          <p:cNvSpPr>
            <a:spLocks noGrp="1"/>
          </p:cNvSpPr>
          <p:nvPr>
            <p:ph type="pic" idx="2"/>
          </p:nvPr>
        </p:nvSpPr>
        <p:spPr>
          <a:xfrm>
            <a:off x="-1862775" y="0"/>
            <a:ext cx="5143500" cy="5143500"/>
          </a:xfrm>
          <a:prstGeom prst="flowChartDelay">
            <a:avLst/>
          </a:prstGeom>
          <a:noFill/>
          <a:ln w="19050" cap="flat" cmpd="sng">
            <a:solidFill>
              <a:schemeClr val="dk1"/>
            </a:solidFill>
            <a:prstDash val="solid"/>
            <a:round/>
            <a:headEnd type="none" w="sm" len="sm"/>
            <a:tailEnd type="none" w="sm" len="sm"/>
          </a:ln>
        </p:spPr>
      </p:sp>
      <p:sp>
        <p:nvSpPr>
          <p:cNvPr id="191" name="Google Shape;191;p30"/>
          <p:cNvSpPr txBox="1">
            <a:spLocks noGrp="1"/>
          </p:cNvSpPr>
          <p:nvPr>
            <p:ph type="subTitle" idx="1"/>
          </p:nvPr>
        </p:nvSpPr>
        <p:spPr>
          <a:xfrm>
            <a:off x="3476475" y="1981200"/>
            <a:ext cx="5458200" cy="753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3800"/>
              <a:buFont typeface="Roboto Serif"/>
              <a:buNone/>
              <a:defRPr sz="3800" b="1">
                <a:latin typeface="Roboto Serif"/>
                <a:ea typeface="Roboto Serif"/>
                <a:cs typeface="Roboto Serif"/>
                <a:sym typeface="Roboto Serif"/>
              </a:defRPr>
            </a:lvl1pPr>
            <a:lvl2pPr lvl="1">
              <a:lnSpc>
                <a:spcPct val="100000"/>
              </a:lnSpc>
              <a:spcBef>
                <a:spcPts val="0"/>
              </a:spcBef>
              <a:spcAft>
                <a:spcPts val="0"/>
              </a:spcAft>
              <a:buSzPts val="3800"/>
              <a:buFont typeface="Roboto Serif"/>
              <a:buNone/>
              <a:defRPr sz="3800" b="1">
                <a:latin typeface="Roboto Serif"/>
                <a:ea typeface="Roboto Serif"/>
                <a:cs typeface="Roboto Serif"/>
                <a:sym typeface="Roboto Serif"/>
              </a:defRPr>
            </a:lvl2pPr>
            <a:lvl3pPr lvl="2">
              <a:lnSpc>
                <a:spcPct val="100000"/>
              </a:lnSpc>
              <a:spcBef>
                <a:spcPts val="0"/>
              </a:spcBef>
              <a:spcAft>
                <a:spcPts val="0"/>
              </a:spcAft>
              <a:buSzPts val="3800"/>
              <a:buFont typeface="Roboto Serif"/>
              <a:buNone/>
              <a:defRPr sz="3800" b="1">
                <a:latin typeface="Roboto Serif"/>
                <a:ea typeface="Roboto Serif"/>
                <a:cs typeface="Roboto Serif"/>
                <a:sym typeface="Roboto Serif"/>
              </a:defRPr>
            </a:lvl3pPr>
            <a:lvl4pPr lvl="3">
              <a:lnSpc>
                <a:spcPct val="100000"/>
              </a:lnSpc>
              <a:spcBef>
                <a:spcPts val="0"/>
              </a:spcBef>
              <a:spcAft>
                <a:spcPts val="0"/>
              </a:spcAft>
              <a:buSzPts val="3800"/>
              <a:buFont typeface="Roboto Serif"/>
              <a:buNone/>
              <a:defRPr sz="3800" b="1">
                <a:latin typeface="Roboto Serif"/>
                <a:ea typeface="Roboto Serif"/>
                <a:cs typeface="Roboto Serif"/>
                <a:sym typeface="Roboto Serif"/>
              </a:defRPr>
            </a:lvl4pPr>
            <a:lvl5pPr lvl="4">
              <a:lnSpc>
                <a:spcPct val="100000"/>
              </a:lnSpc>
              <a:spcBef>
                <a:spcPts val="0"/>
              </a:spcBef>
              <a:spcAft>
                <a:spcPts val="0"/>
              </a:spcAft>
              <a:buSzPts val="3800"/>
              <a:buFont typeface="Roboto Serif"/>
              <a:buNone/>
              <a:defRPr sz="3800" b="1">
                <a:latin typeface="Roboto Serif"/>
                <a:ea typeface="Roboto Serif"/>
                <a:cs typeface="Roboto Serif"/>
                <a:sym typeface="Roboto Serif"/>
              </a:defRPr>
            </a:lvl5pPr>
            <a:lvl6pPr lvl="5">
              <a:lnSpc>
                <a:spcPct val="100000"/>
              </a:lnSpc>
              <a:spcBef>
                <a:spcPts val="0"/>
              </a:spcBef>
              <a:spcAft>
                <a:spcPts val="0"/>
              </a:spcAft>
              <a:buSzPts val="3800"/>
              <a:buFont typeface="Roboto Serif"/>
              <a:buNone/>
              <a:defRPr sz="3800" b="1">
                <a:latin typeface="Roboto Serif"/>
                <a:ea typeface="Roboto Serif"/>
                <a:cs typeface="Roboto Serif"/>
                <a:sym typeface="Roboto Serif"/>
              </a:defRPr>
            </a:lvl6pPr>
            <a:lvl7pPr lvl="6">
              <a:lnSpc>
                <a:spcPct val="100000"/>
              </a:lnSpc>
              <a:spcBef>
                <a:spcPts val="0"/>
              </a:spcBef>
              <a:spcAft>
                <a:spcPts val="0"/>
              </a:spcAft>
              <a:buSzPts val="3800"/>
              <a:buFont typeface="Roboto Serif"/>
              <a:buNone/>
              <a:defRPr sz="3800" b="1">
                <a:latin typeface="Roboto Serif"/>
                <a:ea typeface="Roboto Serif"/>
                <a:cs typeface="Roboto Serif"/>
                <a:sym typeface="Roboto Serif"/>
              </a:defRPr>
            </a:lvl7pPr>
            <a:lvl8pPr lvl="7">
              <a:lnSpc>
                <a:spcPct val="100000"/>
              </a:lnSpc>
              <a:spcBef>
                <a:spcPts val="0"/>
              </a:spcBef>
              <a:spcAft>
                <a:spcPts val="0"/>
              </a:spcAft>
              <a:buSzPts val="3800"/>
              <a:buFont typeface="Roboto Serif"/>
              <a:buNone/>
              <a:defRPr sz="3800" b="1">
                <a:latin typeface="Roboto Serif"/>
                <a:ea typeface="Roboto Serif"/>
                <a:cs typeface="Roboto Serif"/>
                <a:sym typeface="Roboto Serif"/>
              </a:defRPr>
            </a:lvl8pPr>
            <a:lvl9pPr lvl="8">
              <a:lnSpc>
                <a:spcPct val="100000"/>
              </a:lnSpc>
              <a:spcBef>
                <a:spcPts val="0"/>
              </a:spcBef>
              <a:spcAft>
                <a:spcPts val="0"/>
              </a:spcAft>
              <a:buSzPts val="3800"/>
              <a:buFont typeface="Roboto Serif"/>
              <a:buNone/>
              <a:defRPr sz="3800" b="1">
                <a:latin typeface="Roboto Serif"/>
                <a:ea typeface="Roboto Serif"/>
                <a:cs typeface="Roboto Serif"/>
                <a:sym typeface="Roboto Serif"/>
              </a:defRPr>
            </a:lvl9pPr>
          </a:lstStyle>
          <a:p>
            <a:endParaRPr/>
          </a:p>
        </p:txBody>
      </p:sp>
      <p:sp>
        <p:nvSpPr>
          <p:cNvPr id="192" name="Google Shape;192;p30"/>
          <p:cNvSpPr txBox="1">
            <a:spLocks noGrp="1"/>
          </p:cNvSpPr>
          <p:nvPr>
            <p:ph type="body" idx="3"/>
          </p:nvPr>
        </p:nvSpPr>
        <p:spPr>
          <a:xfrm>
            <a:off x="3476475" y="2609850"/>
            <a:ext cx="4505400" cy="6096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Font typeface="Roboto"/>
              <a:buChar char="●"/>
              <a:defRPr/>
            </a:lvl1pPr>
            <a:lvl2pPr marL="914400" lvl="1" indent="-317500">
              <a:spcBef>
                <a:spcPts val="0"/>
              </a:spcBef>
              <a:spcAft>
                <a:spcPts val="0"/>
              </a:spcAft>
              <a:buSzPts val="1400"/>
              <a:buFont typeface="Roboto"/>
              <a:buChar char="○"/>
              <a:defRPr/>
            </a:lvl2pPr>
            <a:lvl3pPr marL="1371600" lvl="2" indent="-317500">
              <a:spcBef>
                <a:spcPts val="0"/>
              </a:spcBef>
              <a:spcAft>
                <a:spcPts val="0"/>
              </a:spcAft>
              <a:buSzPts val="1400"/>
              <a:buFont typeface="Roboto"/>
              <a:buChar char="■"/>
              <a:defRPr/>
            </a:lvl3pPr>
            <a:lvl4pPr marL="1828800" lvl="3" indent="-317500">
              <a:spcBef>
                <a:spcPts val="0"/>
              </a:spcBef>
              <a:spcAft>
                <a:spcPts val="0"/>
              </a:spcAft>
              <a:buSzPts val="1400"/>
              <a:buFont typeface="Roboto"/>
              <a:buChar char="●"/>
              <a:defRPr/>
            </a:lvl4pPr>
            <a:lvl5pPr marL="2286000" lvl="4" indent="-317500">
              <a:spcBef>
                <a:spcPts val="0"/>
              </a:spcBef>
              <a:spcAft>
                <a:spcPts val="0"/>
              </a:spcAft>
              <a:buSzPts val="1400"/>
              <a:buFont typeface="Roboto"/>
              <a:buChar char="○"/>
              <a:defRPr/>
            </a:lvl5pPr>
            <a:lvl6pPr marL="2743200" lvl="5" indent="-317500">
              <a:spcBef>
                <a:spcPts val="0"/>
              </a:spcBef>
              <a:spcAft>
                <a:spcPts val="0"/>
              </a:spcAft>
              <a:buSzPts val="1400"/>
              <a:buFont typeface="Roboto"/>
              <a:buChar char="■"/>
              <a:defRPr/>
            </a:lvl6pPr>
            <a:lvl7pPr marL="3200400" lvl="6" indent="-317500">
              <a:spcBef>
                <a:spcPts val="0"/>
              </a:spcBef>
              <a:spcAft>
                <a:spcPts val="0"/>
              </a:spcAft>
              <a:buSzPts val="1400"/>
              <a:buFont typeface="Roboto"/>
              <a:buChar char="●"/>
              <a:defRPr/>
            </a:lvl7pPr>
            <a:lvl8pPr marL="3657600" lvl="7" indent="-317500">
              <a:spcBef>
                <a:spcPts val="0"/>
              </a:spcBef>
              <a:spcAft>
                <a:spcPts val="0"/>
              </a:spcAft>
              <a:buSzPts val="1400"/>
              <a:buFont typeface="Roboto"/>
              <a:buChar char="○"/>
              <a:defRPr/>
            </a:lvl8pPr>
            <a:lvl9pPr marL="4114800" lvl="8" indent="-317500">
              <a:spcBef>
                <a:spcPts val="0"/>
              </a:spcBef>
              <a:spcAft>
                <a:spcPts val="0"/>
              </a:spcAft>
              <a:buSzPts val="1400"/>
              <a:buFont typeface="Roboto"/>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p:cSld name="TITLE_AND_BODY_1_1">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5400"/>
              <a:buNone/>
              <a:defRPr/>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age and Text 2">
  <p:cSld name="MAIN_POINT_1">
    <p:bg>
      <p:bgPr>
        <a:solidFill>
          <a:schemeClr val="dk1"/>
        </a:solidFill>
        <a:effectLst/>
      </p:bgPr>
    </p:bg>
    <p:spTree>
      <p:nvGrpSpPr>
        <p:cNvPr id="1" name="Shape 193"/>
        <p:cNvGrpSpPr/>
        <p:nvPr/>
      </p:nvGrpSpPr>
      <p:grpSpPr>
        <a:xfrm>
          <a:off x="0" y="0"/>
          <a:ext cx="0" cy="0"/>
          <a:chOff x="0" y="0"/>
          <a:chExt cx="0" cy="0"/>
        </a:xfrm>
      </p:grpSpPr>
      <p:sp>
        <p:nvSpPr>
          <p:cNvPr id="194" name="Google Shape;194;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95" name="Google Shape;195;p31"/>
          <p:cNvSpPr>
            <a:spLocks noGrp="1"/>
          </p:cNvSpPr>
          <p:nvPr>
            <p:ph type="pic" idx="2"/>
          </p:nvPr>
        </p:nvSpPr>
        <p:spPr>
          <a:xfrm>
            <a:off x="-1862775" y="0"/>
            <a:ext cx="5143500" cy="5143500"/>
          </a:xfrm>
          <a:prstGeom prst="flowChartDelay">
            <a:avLst/>
          </a:prstGeom>
          <a:noFill/>
          <a:ln w="19050" cap="flat" cmpd="sng">
            <a:solidFill>
              <a:schemeClr val="lt1"/>
            </a:solidFill>
            <a:prstDash val="solid"/>
            <a:round/>
            <a:headEnd type="none" w="sm" len="sm"/>
            <a:tailEnd type="none" w="sm" len="sm"/>
          </a:ln>
        </p:spPr>
      </p:sp>
      <p:sp>
        <p:nvSpPr>
          <p:cNvPr id="196" name="Google Shape;196;p31"/>
          <p:cNvSpPr txBox="1">
            <a:spLocks noGrp="1"/>
          </p:cNvSpPr>
          <p:nvPr>
            <p:ph type="subTitle" idx="1"/>
          </p:nvPr>
        </p:nvSpPr>
        <p:spPr>
          <a:xfrm>
            <a:off x="3476475" y="1981200"/>
            <a:ext cx="5458200" cy="753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lt1"/>
              </a:buClr>
              <a:buSzPts val="3800"/>
              <a:buFont typeface="Roboto Serif"/>
              <a:buNone/>
              <a:defRPr sz="3800" b="1">
                <a:solidFill>
                  <a:schemeClr val="lt1"/>
                </a:solidFill>
                <a:latin typeface="Roboto Serif"/>
                <a:ea typeface="Roboto Serif"/>
                <a:cs typeface="Roboto Serif"/>
                <a:sym typeface="Roboto Serif"/>
              </a:defRPr>
            </a:lvl1pPr>
            <a:lvl2pPr lvl="1">
              <a:lnSpc>
                <a:spcPct val="100000"/>
              </a:lnSpc>
              <a:spcBef>
                <a:spcPts val="0"/>
              </a:spcBef>
              <a:spcAft>
                <a:spcPts val="0"/>
              </a:spcAft>
              <a:buClr>
                <a:schemeClr val="lt1"/>
              </a:buClr>
              <a:buSzPts val="3800"/>
              <a:buFont typeface="Roboto Serif"/>
              <a:buNone/>
              <a:defRPr sz="3800" b="1">
                <a:solidFill>
                  <a:schemeClr val="lt1"/>
                </a:solidFill>
                <a:latin typeface="Roboto Serif"/>
                <a:ea typeface="Roboto Serif"/>
                <a:cs typeface="Roboto Serif"/>
                <a:sym typeface="Roboto Serif"/>
              </a:defRPr>
            </a:lvl2pPr>
            <a:lvl3pPr lvl="2">
              <a:lnSpc>
                <a:spcPct val="100000"/>
              </a:lnSpc>
              <a:spcBef>
                <a:spcPts val="0"/>
              </a:spcBef>
              <a:spcAft>
                <a:spcPts val="0"/>
              </a:spcAft>
              <a:buClr>
                <a:schemeClr val="lt1"/>
              </a:buClr>
              <a:buSzPts val="3800"/>
              <a:buFont typeface="Roboto Serif"/>
              <a:buNone/>
              <a:defRPr sz="3800" b="1">
                <a:solidFill>
                  <a:schemeClr val="lt1"/>
                </a:solidFill>
                <a:latin typeface="Roboto Serif"/>
                <a:ea typeface="Roboto Serif"/>
                <a:cs typeface="Roboto Serif"/>
                <a:sym typeface="Roboto Serif"/>
              </a:defRPr>
            </a:lvl3pPr>
            <a:lvl4pPr lvl="3">
              <a:lnSpc>
                <a:spcPct val="100000"/>
              </a:lnSpc>
              <a:spcBef>
                <a:spcPts val="0"/>
              </a:spcBef>
              <a:spcAft>
                <a:spcPts val="0"/>
              </a:spcAft>
              <a:buClr>
                <a:schemeClr val="lt1"/>
              </a:buClr>
              <a:buSzPts val="3800"/>
              <a:buFont typeface="Roboto Serif"/>
              <a:buNone/>
              <a:defRPr sz="3800" b="1">
                <a:solidFill>
                  <a:schemeClr val="lt1"/>
                </a:solidFill>
                <a:latin typeface="Roboto Serif"/>
                <a:ea typeface="Roboto Serif"/>
                <a:cs typeface="Roboto Serif"/>
                <a:sym typeface="Roboto Serif"/>
              </a:defRPr>
            </a:lvl4pPr>
            <a:lvl5pPr lvl="4">
              <a:lnSpc>
                <a:spcPct val="100000"/>
              </a:lnSpc>
              <a:spcBef>
                <a:spcPts val="0"/>
              </a:spcBef>
              <a:spcAft>
                <a:spcPts val="0"/>
              </a:spcAft>
              <a:buClr>
                <a:schemeClr val="lt1"/>
              </a:buClr>
              <a:buSzPts val="3800"/>
              <a:buFont typeface="Roboto Serif"/>
              <a:buNone/>
              <a:defRPr sz="3800" b="1">
                <a:solidFill>
                  <a:schemeClr val="lt1"/>
                </a:solidFill>
                <a:latin typeface="Roboto Serif"/>
                <a:ea typeface="Roboto Serif"/>
                <a:cs typeface="Roboto Serif"/>
                <a:sym typeface="Roboto Serif"/>
              </a:defRPr>
            </a:lvl5pPr>
            <a:lvl6pPr lvl="5">
              <a:lnSpc>
                <a:spcPct val="100000"/>
              </a:lnSpc>
              <a:spcBef>
                <a:spcPts val="0"/>
              </a:spcBef>
              <a:spcAft>
                <a:spcPts val="0"/>
              </a:spcAft>
              <a:buClr>
                <a:schemeClr val="lt1"/>
              </a:buClr>
              <a:buSzPts val="3800"/>
              <a:buFont typeface="Roboto Serif"/>
              <a:buNone/>
              <a:defRPr sz="3800" b="1">
                <a:solidFill>
                  <a:schemeClr val="lt1"/>
                </a:solidFill>
                <a:latin typeface="Roboto Serif"/>
                <a:ea typeface="Roboto Serif"/>
                <a:cs typeface="Roboto Serif"/>
                <a:sym typeface="Roboto Serif"/>
              </a:defRPr>
            </a:lvl6pPr>
            <a:lvl7pPr lvl="6">
              <a:lnSpc>
                <a:spcPct val="100000"/>
              </a:lnSpc>
              <a:spcBef>
                <a:spcPts val="0"/>
              </a:spcBef>
              <a:spcAft>
                <a:spcPts val="0"/>
              </a:spcAft>
              <a:buClr>
                <a:schemeClr val="lt1"/>
              </a:buClr>
              <a:buSzPts val="3800"/>
              <a:buFont typeface="Roboto Serif"/>
              <a:buNone/>
              <a:defRPr sz="3800" b="1">
                <a:solidFill>
                  <a:schemeClr val="lt1"/>
                </a:solidFill>
                <a:latin typeface="Roboto Serif"/>
                <a:ea typeface="Roboto Serif"/>
                <a:cs typeface="Roboto Serif"/>
                <a:sym typeface="Roboto Serif"/>
              </a:defRPr>
            </a:lvl7pPr>
            <a:lvl8pPr lvl="7">
              <a:lnSpc>
                <a:spcPct val="100000"/>
              </a:lnSpc>
              <a:spcBef>
                <a:spcPts val="0"/>
              </a:spcBef>
              <a:spcAft>
                <a:spcPts val="0"/>
              </a:spcAft>
              <a:buClr>
                <a:schemeClr val="lt1"/>
              </a:buClr>
              <a:buSzPts val="3800"/>
              <a:buFont typeface="Roboto Serif"/>
              <a:buNone/>
              <a:defRPr sz="3800" b="1">
                <a:solidFill>
                  <a:schemeClr val="lt1"/>
                </a:solidFill>
                <a:latin typeface="Roboto Serif"/>
                <a:ea typeface="Roboto Serif"/>
                <a:cs typeface="Roboto Serif"/>
                <a:sym typeface="Roboto Serif"/>
              </a:defRPr>
            </a:lvl8pPr>
            <a:lvl9pPr lvl="8">
              <a:lnSpc>
                <a:spcPct val="100000"/>
              </a:lnSpc>
              <a:spcBef>
                <a:spcPts val="0"/>
              </a:spcBef>
              <a:spcAft>
                <a:spcPts val="0"/>
              </a:spcAft>
              <a:buClr>
                <a:schemeClr val="lt1"/>
              </a:buClr>
              <a:buSzPts val="3800"/>
              <a:buFont typeface="Roboto Serif"/>
              <a:buNone/>
              <a:defRPr sz="3800" b="1">
                <a:solidFill>
                  <a:schemeClr val="lt1"/>
                </a:solidFill>
                <a:latin typeface="Roboto Serif"/>
                <a:ea typeface="Roboto Serif"/>
                <a:cs typeface="Roboto Serif"/>
                <a:sym typeface="Roboto Serif"/>
              </a:defRPr>
            </a:lvl9pPr>
          </a:lstStyle>
          <a:p>
            <a:endParaRPr/>
          </a:p>
        </p:txBody>
      </p:sp>
      <p:sp>
        <p:nvSpPr>
          <p:cNvPr id="197" name="Google Shape;197;p31"/>
          <p:cNvSpPr txBox="1">
            <a:spLocks noGrp="1"/>
          </p:cNvSpPr>
          <p:nvPr>
            <p:ph type="body" idx="3"/>
          </p:nvPr>
        </p:nvSpPr>
        <p:spPr>
          <a:xfrm>
            <a:off x="3476475" y="2609850"/>
            <a:ext cx="4505400" cy="6096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lt1"/>
              </a:buClr>
              <a:buSzPts val="1400"/>
              <a:buFont typeface="Roboto"/>
              <a:buChar char="●"/>
              <a:defRPr>
                <a:solidFill>
                  <a:schemeClr val="lt1"/>
                </a:solidFill>
              </a:defRPr>
            </a:lvl1pPr>
            <a:lvl2pPr marL="914400" lvl="1" indent="-317500">
              <a:spcBef>
                <a:spcPts val="0"/>
              </a:spcBef>
              <a:spcAft>
                <a:spcPts val="0"/>
              </a:spcAft>
              <a:buClr>
                <a:schemeClr val="lt1"/>
              </a:buClr>
              <a:buSzPts val="1400"/>
              <a:buFont typeface="Roboto"/>
              <a:buChar char="○"/>
              <a:defRPr>
                <a:solidFill>
                  <a:schemeClr val="lt1"/>
                </a:solidFill>
              </a:defRPr>
            </a:lvl2pPr>
            <a:lvl3pPr marL="1371600" lvl="2" indent="-317500">
              <a:spcBef>
                <a:spcPts val="0"/>
              </a:spcBef>
              <a:spcAft>
                <a:spcPts val="0"/>
              </a:spcAft>
              <a:buClr>
                <a:schemeClr val="lt1"/>
              </a:buClr>
              <a:buSzPts val="1400"/>
              <a:buFont typeface="Roboto"/>
              <a:buChar char="■"/>
              <a:defRPr>
                <a:solidFill>
                  <a:schemeClr val="lt1"/>
                </a:solidFill>
              </a:defRPr>
            </a:lvl3pPr>
            <a:lvl4pPr marL="1828800" lvl="3" indent="-317500">
              <a:spcBef>
                <a:spcPts val="0"/>
              </a:spcBef>
              <a:spcAft>
                <a:spcPts val="0"/>
              </a:spcAft>
              <a:buClr>
                <a:schemeClr val="lt1"/>
              </a:buClr>
              <a:buSzPts val="1400"/>
              <a:buFont typeface="Roboto"/>
              <a:buChar char="●"/>
              <a:defRPr>
                <a:solidFill>
                  <a:schemeClr val="lt1"/>
                </a:solidFill>
              </a:defRPr>
            </a:lvl4pPr>
            <a:lvl5pPr marL="2286000" lvl="4" indent="-317500">
              <a:spcBef>
                <a:spcPts val="0"/>
              </a:spcBef>
              <a:spcAft>
                <a:spcPts val="0"/>
              </a:spcAft>
              <a:buClr>
                <a:schemeClr val="lt1"/>
              </a:buClr>
              <a:buSzPts val="1400"/>
              <a:buFont typeface="Roboto"/>
              <a:buChar char="○"/>
              <a:defRPr>
                <a:solidFill>
                  <a:schemeClr val="lt1"/>
                </a:solidFill>
              </a:defRPr>
            </a:lvl5pPr>
            <a:lvl6pPr marL="2743200" lvl="5" indent="-317500">
              <a:spcBef>
                <a:spcPts val="0"/>
              </a:spcBef>
              <a:spcAft>
                <a:spcPts val="0"/>
              </a:spcAft>
              <a:buClr>
                <a:schemeClr val="lt1"/>
              </a:buClr>
              <a:buSzPts val="1400"/>
              <a:buFont typeface="Roboto"/>
              <a:buChar char="■"/>
              <a:defRPr>
                <a:solidFill>
                  <a:schemeClr val="lt1"/>
                </a:solidFill>
              </a:defRPr>
            </a:lvl6pPr>
            <a:lvl7pPr marL="3200400" lvl="6" indent="-317500">
              <a:spcBef>
                <a:spcPts val="0"/>
              </a:spcBef>
              <a:spcAft>
                <a:spcPts val="0"/>
              </a:spcAft>
              <a:buClr>
                <a:schemeClr val="lt1"/>
              </a:buClr>
              <a:buSzPts val="1400"/>
              <a:buFont typeface="Roboto"/>
              <a:buChar char="●"/>
              <a:defRPr>
                <a:solidFill>
                  <a:schemeClr val="lt1"/>
                </a:solidFill>
              </a:defRPr>
            </a:lvl7pPr>
            <a:lvl8pPr marL="3657600" lvl="7" indent="-317500">
              <a:spcBef>
                <a:spcPts val="0"/>
              </a:spcBef>
              <a:spcAft>
                <a:spcPts val="0"/>
              </a:spcAft>
              <a:buClr>
                <a:schemeClr val="lt1"/>
              </a:buClr>
              <a:buSzPts val="1400"/>
              <a:buFont typeface="Roboto"/>
              <a:buChar char="○"/>
              <a:defRPr>
                <a:solidFill>
                  <a:schemeClr val="lt1"/>
                </a:solidFill>
              </a:defRPr>
            </a:lvl8pPr>
            <a:lvl9pPr marL="4114800" lvl="8" indent="-317500">
              <a:spcBef>
                <a:spcPts val="0"/>
              </a:spcBef>
              <a:spcAft>
                <a:spcPts val="0"/>
              </a:spcAft>
              <a:buClr>
                <a:schemeClr val="lt1"/>
              </a:buClr>
              <a:buSzPts val="1400"/>
              <a:buFont typeface="Roboto"/>
              <a:buChar char="■"/>
              <a:defRPr>
                <a:solidFill>
                  <a:schemeClr val="lt1"/>
                </a:solidFil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hoto Gallery">
  <p:cSld name="CUSTOM">
    <p:bg>
      <p:bgPr>
        <a:solidFill>
          <a:schemeClr val="dk1"/>
        </a:solidFill>
        <a:effectLst/>
      </p:bgPr>
    </p:bg>
    <p:spTree>
      <p:nvGrpSpPr>
        <p:cNvPr id="1" name="Shape 198"/>
        <p:cNvGrpSpPr/>
        <p:nvPr/>
      </p:nvGrpSpPr>
      <p:grpSpPr>
        <a:xfrm>
          <a:off x="0" y="0"/>
          <a:ext cx="0" cy="0"/>
          <a:chOff x="0" y="0"/>
          <a:chExt cx="0" cy="0"/>
        </a:xfrm>
      </p:grpSpPr>
      <p:sp>
        <p:nvSpPr>
          <p:cNvPr id="199" name="Google Shape;199;p32"/>
          <p:cNvSpPr>
            <a:spLocks noGrp="1"/>
          </p:cNvSpPr>
          <p:nvPr>
            <p:ph type="pic" idx="2"/>
          </p:nvPr>
        </p:nvSpPr>
        <p:spPr>
          <a:xfrm>
            <a:off x="3539925" y="243425"/>
            <a:ext cx="1696800" cy="1696800"/>
          </a:xfrm>
          <a:prstGeom prst="ellipse">
            <a:avLst/>
          </a:prstGeom>
          <a:noFill/>
          <a:ln w="19050" cap="flat" cmpd="sng">
            <a:solidFill>
              <a:schemeClr val="lt1"/>
            </a:solidFill>
            <a:prstDash val="solid"/>
            <a:round/>
            <a:headEnd type="none" w="sm" len="sm"/>
            <a:tailEnd type="none" w="sm" len="sm"/>
          </a:ln>
        </p:spPr>
      </p:sp>
      <p:sp>
        <p:nvSpPr>
          <p:cNvPr id="200" name="Google Shape;200;p32"/>
          <p:cNvSpPr>
            <a:spLocks noGrp="1"/>
          </p:cNvSpPr>
          <p:nvPr>
            <p:ph type="pic" idx="3"/>
          </p:nvPr>
        </p:nvSpPr>
        <p:spPr>
          <a:xfrm>
            <a:off x="6620900" y="1364900"/>
            <a:ext cx="2147400" cy="2147400"/>
          </a:xfrm>
          <a:prstGeom prst="ellipse">
            <a:avLst/>
          </a:prstGeom>
          <a:noFill/>
          <a:ln w="19050" cap="flat" cmpd="sng">
            <a:solidFill>
              <a:schemeClr val="lt1"/>
            </a:solidFill>
            <a:prstDash val="solid"/>
            <a:round/>
            <a:headEnd type="none" w="sm" len="sm"/>
            <a:tailEnd type="none" w="sm" len="sm"/>
          </a:ln>
        </p:spPr>
      </p:sp>
      <p:sp>
        <p:nvSpPr>
          <p:cNvPr id="201" name="Google Shape;201;p32"/>
          <p:cNvSpPr>
            <a:spLocks noGrp="1"/>
          </p:cNvSpPr>
          <p:nvPr>
            <p:ph type="pic" idx="4"/>
          </p:nvPr>
        </p:nvSpPr>
        <p:spPr>
          <a:xfrm>
            <a:off x="264725" y="1831950"/>
            <a:ext cx="2789700" cy="2789700"/>
          </a:xfrm>
          <a:prstGeom prst="ellipse">
            <a:avLst/>
          </a:prstGeom>
          <a:noFill/>
          <a:ln w="19050" cap="flat" cmpd="sng">
            <a:solidFill>
              <a:schemeClr val="lt1"/>
            </a:solidFill>
            <a:prstDash val="solid"/>
            <a:round/>
            <a:headEnd type="none" w="sm" len="sm"/>
            <a:tailEnd type="none" w="sm" len="sm"/>
          </a:ln>
        </p:spPr>
      </p:sp>
      <p:sp>
        <p:nvSpPr>
          <p:cNvPr id="202" name="Google Shape;202;p32"/>
          <p:cNvSpPr>
            <a:spLocks noGrp="1"/>
          </p:cNvSpPr>
          <p:nvPr>
            <p:ph type="pic" idx="5"/>
          </p:nvPr>
        </p:nvSpPr>
        <p:spPr>
          <a:xfrm>
            <a:off x="3404025" y="3975500"/>
            <a:ext cx="2147400" cy="2147400"/>
          </a:xfrm>
          <a:prstGeom prst="ellipse">
            <a:avLst/>
          </a:prstGeom>
          <a:noFill/>
          <a:ln w="19050" cap="flat" cmpd="sng">
            <a:solidFill>
              <a:schemeClr val="lt1"/>
            </a:solidFill>
            <a:prstDash val="solid"/>
            <a:round/>
            <a:headEnd type="none" w="sm" len="sm"/>
            <a:tailEnd type="none" w="sm" len="sm"/>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03"/>
        <p:cNvGrpSpPr/>
        <p:nvPr/>
      </p:nvGrpSpPr>
      <p:grpSpPr>
        <a:xfrm>
          <a:off x="0" y="0"/>
          <a:ext cx="0" cy="0"/>
          <a:chOff x="0" y="0"/>
          <a:chExt cx="0" cy="0"/>
        </a:xfrm>
      </p:grpSpPr>
      <p:sp>
        <p:nvSpPr>
          <p:cNvPr id="204" name="Google Shape;204;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3">
  <p:cSld name="TITLE_AND_BODY_2">
    <p:spTree>
      <p:nvGrpSpPr>
        <p:cNvPr id="1" name="Shape 205"/>
        <p:cNvGrpSpPr/>
        <p:nvPr/>
      </p:nvGrpSpPr>
      <p:grpSpPr>
        <a:xfrm>
          <a:off x="0" y="0"/>
          <a:ext cx="0" cy="0"/>
          <a:chOff x="0" y="0"/>
          <a:chExt cx="0" cy="0"/>
        </a:xfrm>
      </p:grpSpPr>
      <p:sp>
        <p:nvSpPr>
          <p:cNvPr id="206" name="Google Shape;206;p34"/>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4"/>
          <p:cNvSpPr txBox="1">
            <a:spLocks noGrp="1"/>
          </p:cNvSpPr>
          <p:nvPr>
            <p:ph type="title"/>
          </p:nvPr>
        </p:nvSpPr>
        <p:spPr>
          <a:xfrm>
            <a:off x="471900" y="738725"/>
            <a:ext cx="8222100" cy="767700"/>
          </a:xfrm>
          <a:prstGeom prst="rect">
            <a:avLst/>
          </a:prstGeom>
        </p:spPr>
        <p:txBody>
          <a:bodyPr spcFirstLastPara="1" wrap="square" lIns="91425" tIns="91425" rIns="91425" bIns="91425" anchor="t" anchorCtr="0">
            <a:normAutofit/>
          </a:bodyPr>
          <a:lstStyle>
            <a:lvl1pPr lvl="0">
              <a:spcBef>
                <a:spcPts val="0"/>
              </a:spcBef>
              <a:spcAft>
                <a:spcPts val="0"/>
              </a:spcAft>
              <a:buSzPts val="5400"/>
              <a:buNone/>
              <a:defRPr/>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a:endParaRPr/>
          </a:p>
        </p:txBody>
      </p:sp>
      <p:sp>
        <p:nvSpPr>
          <p:cNvPr id="209" name="Google Shape;209;p34"/>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10" name="Google Shape;210;p3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4">
  <p:cSld name="TITLE_AND_BODY_3">
    <p:spTree>
      <p:nvGrpSpPr>
        <p:cNvPr id="1" name="Shape 211"/>
        <p:cNvGrpSpPr/>
        <p:nvPr/>
      </p:nvGrpSpPr>
      <p:grpSpPr>
        <a:xfrm>
          <a:off x="0" y="0"/>
          <a:ext cx="0" cy="0"/>
          <a:chOff x="0" y="0"/>
          <a:chExt cx="0" cy="0"/>
        </a:xfrm>
      </p:grpSpPr>
      <p:sp>
        <p:nvSpPr>
          <p:cNvPr id="212" name="Google Shape;212;p35"/>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5"/>
          <p:cNvSpPr txBox="1">
            <a:spLocks noGrp="1"/>
          </p:cNvSpPr>
          <p:nvPr>
            <p:ph type="title"/>
          </p:nvPr>
        </p:nvSpPr>
        <p:spPr>
          <a:xfrm>
            <a:off x="471900" y="738725"/>
            <a:ext cx="8222100" cy="767700"/>
          </a:xfrm>
          <a:prstGeom prst="rect">
            <a:avLst/>
          </a:prstGeom>
        </p:spPr>
        <p:txBody>
          <a:bodyPr spcFirstLastPara="1" wrap="square" lIns="91425" tIns="91425" rIns="91425" bIns="91425" anchor="t" anchorCtr="0">
            <a:normAutofit/>
          </a:bodyPr>
          <a:lstStyle>
            <a:lvl1pPr lvl="0">
              <a:spcBef>
                <a:spcPts val="0"/>
              </a:spcBef>
              <a:spcAft>
                <a:spcPts val="0"/>
              </a:spcAft>
              <a:buSzPts val="5400"/>
              <a:buNone/>
              <a:defRPr/>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a:endParaRPr/>
          </a:p>
        </p:txBody>
      </p:sp>
      <p:sp>
        <p:nvSpPr>
          <p:cNvPr id="215" name="Google Shape;215;p35"/>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16" name="Google Shape;216;p35"/>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p:cSld name="TITLE_AND_TWO_COLUMNS_1">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5400"/>
              <a:buNone/>
              <a:defRPr/>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cSld name="TITLE_ONLY_1">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5400"/>
              <a:buNone/>
              <a:defRPr/>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_1">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_1_1">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_1">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_1">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4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15615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5400"/>
              <a:buFont typeface="Roboto Serif"/>
              <a:buNone/>
              <a:defRPr sz="5400" b="1">
                <a:solidFill>
                  <a:schemeClr val="dk1"/>
                </a:solidFill>
                <a:latin typeface="Roboto Serif"/>
                <a:ea typeface="Roboto Serif"/>
                <a:cs typeface="Roboto Serif"/>
                <a:sym typeface="Roboto Serif"/>
              </a:defRPr>
            </a:lvl1pPr>
            <a:lvl2pPr lvl="1">
              <a:spcBef>
                <a:spcPts val="0"/>
              </a:spcBef>
              <a:spcAft>
                <a:spcPts val="0"/>
              </a:spcAft>
              <a:buClr>
                <a:schemeClr val="dk1"/>
              </a:buClr>
              <a:buSzPts val="5400"/>
              <a:buFont typeface="Roboto Serif"/>
              <a:buNone/>
              <a:defRPr sz="5400" b="1">
                <a:solidFill>
                  <a:schemeClr val="dk1"/>
                </a:solidFill>
                <a:latin typeface="Roboto Serif"/>
                <a:ea typeface="Roboto Serif"/>
                <a:cs typeface="Roboto Serif"/>
                <a:sym typeface="Roboto Serif"/>
              </a:defRPr>
            </a:lvl2pPr>
            <a:lvl3pPr lvl="2">
              <a:spcBef>
                <a:spcPts val="0"/>
              </a:spcBef>
              <a:spcAft>
                <a:spcPts val="0"/>
              </a:spcAft>
              <a:buClr>
                <a:schemeClr val="dk1"/>
              </a:buClr>
              <a:buSzPts val="5400"/>
              <a:buFont typeface="Roboto Serif"/>
              <a:buNone/>
              <a:defRPr sz="5400" b="1">
                <a:solidFill>
                  <a:schemeClr val="dk1"/>
                </a:solidFill>
                <a:latin typeface="Roboto Serif"/>
                <a:ea typeface="Roboto Serif"/>
                <a:cs typeface="Roboto Serif"/>
                <a:sym typeface="Roboto Serif"/>
              </a:defRPr>
            </a:lvl3pPr>
            <a:lvl4pPr lvl="3">
              <a:spcBef>
                <a:spcPts val="0"/>
              </a:spcBef>
              <a:spcAft>
                <a:spcPts val="0"/>
              </a:spcAft>
              <a:buClr>
                <a:schemeClr val="dk1"/>
              </a:buClr>
              <a:buSzPts val="5400"/>
              <a:buFont typeface="Roboto Serif"/>
              <a:buNone/>
              <a:defRPr sz="5400" b="1">
                <a:solidFill>
                  <a:schemeClr val="dk1"/>
                </a:solidFill>
                <a:latin typeface="Roboto Serif"/>
                <a:ea typeface="Roboto Serif"/>
                <a:cs typeface="Roboto Serif"/>
                <a:sym typeface="Roboto Serif"/>
              </a:defRPr>
            </a:lvl4pPr>
            <a:lvl5pPr lvl="4">
              <a:spcBef>
                <a:spcPts val="0"/>
              </a:spcBef>
              <a:spcAft>
                <a:spcPts val="0"/>
              </a:spcAft>
              <a:buClr>
                <a:schemeClr val="dk1"/>
              </a:buClr>
              <a:buSzPts val="5400"/>
              <a:buFont typeface="Roboto Serif"/>
              <a:buNone/>
              <a:defRPr sz="5400" b="1">
                <a:solidFill>
                  <a:schemeClr val="dk1"/>
                </a:solidFill>
                <a:latin typeface="Roboto Serif"/>
                <a:ea typeface="Roboto Serif"/>
                <a:cs typeface="Roboto Serif"/>
                <a:sym typeface="Roboto Serif"/>
              </a:defRPr>
            </a:lvl5pPr>
            <a:lvl6pPr lvl="5">
              <a:spcBef>
                <a:spcPts val="0"/>
              </a:spcBef>
              <a:spcAft>
                <a:spcPts val="0"/>
              </a:spcAft>
              <a:buClr>
                <a:schemeClr val="dk1"/>
              </a:buClr>
              <a:buSzPts val="5400"/>
              <a:buFont typeface="Roboto Serif"/>
              <a:buNone/>
              <a:defRPr sz="5400" b="1">
                <a:solidFill>
                  <a:schemeClr val="dk1"/>
                </a:solidFill>
                <a:latin typeface="Roboto Serif"/>
                <a:ea typeface="Roboto Serif"/>
                <a:cs typeface="Roboto Serif"/>
                <a:sym typeface="Roboto Serif"/>
              </a:defRPr>
            </a:lvl6pPr>
            <a:lvl7pPr lvl="6">
              <a:spcBef>
                <a:spcPts val="0"/>
              </a:spcBef>
              <a:spcAft>
                <a:spcPts val="0"/>
              </a:spcAft>
              <a:buClr>
                <a:schemeClr val="dk1"/>
              </a:buClr>
              <a:buSzPts val="5400"/>
              <a:buFont typeface="Roboto Serif"/>
              <a:buNone/>
              <a:defRPr sz="5400" b="1">
                <a:solidFill>
                  <a:schemeClr val="dk1"/>
                </a:solidFill>
                <a:latin typeface="Roboto Serif"/>
                <a:ea typeface="Roboto Serif"/>
                <a:cs typeface="Roboto Serif"/>
                <a:sym typeface="Roboto Serif"/>
              </a:defRPr>
            </a:lvl7pPr>
            <a:lvl8pPr lvl="7">
              <a:spcBef>
                <a:spcPts val="0"/>
              </a:spcBef>
              <a:spcAft>
                <a:spcPts val="0"/>
              </a:spcAft>
              <a:buClr>
                <a:schemeClr val="dk1"/>
              </a:buClr>
              <a:buSzPts val="5400"/>
              <a:buFont typeface="Roboto Serif"/>
              <a:buNone/>
              <a:defRPr sz="5400" b="1">
                <a:solidFill>
                  <a:schemeClr val="dk1"/>
                </a:solidFill>
                <a:latin typeface="Roboto Serif"/>
                <a:ea typeface="Roboto Serif"/>
                <a:cs typeface="Roboto Serif"/>
                <a:sym typeface="Roboto Serif"/>
              </a:defRPr>
            </a:lvl8pPr>
            <a:lvl9pPr lvl="8">
              <a:spcBef>
                <a:spcPts val="0"/>
              </a:spcBef>
              <a:spcAft>
                <a:spcPts val="0"/>
              </a:spcAft>
              <a:buClr>
                <a:schemeClr val="dk1"/>
              </a:buClr>
              <a:buSzPts val="5400"/>
              <a:buFont typeface="Roboto Serif"/>
              <a:buNone/>
              <a:defRPr sz="5400" b="1">
                <a:solidFill>
                  <a:schemeClr val="dk1"/>
                </a:solidFill>
                <a:latin typeface="Roboto Serif"/>
                <a:ea typeface="Roboto Serif"/>
                <a:cs typeface="Roboto Serif"/>
                <a:sym typeface="Roboto Serif"/>
              </a:defRPr>
            </a:lvl9pPr>
          </a:lstStyle>
          <a:p>
            <a:endParaRPr/>
          </a:p>
        </p:txBody>
      </p:sp>
      <p:sp>
        <p:nvSpPr>
          <p:cNvPr id="7" name="Google Shape;7;p1"/>
          <p:cNvSpPr txBox="1">
            <a:spLocks noGrp="1"/>
          </p:cNvSpPr>
          <p:nvPr>
            <p:ph type="body" idx="1"/>
          </p:nvPr>
        </p:nvSpPr>
        <p:spPr>
          <a:xfrm>
            <a:off x="311700" y="2358975"/>
            <a:ext cx="8520600" cy="3416400"/>
          </a:xfrm>
          <a:prstGeom prst="rect">
            <a:avLst/>
          </a:prstGeom>
          <a:noFill/>
          <a:ln>
            <a:noFill/>
          </a:ln>
        </p:spPr>
        <p:txBody>
          <a:bodyPr spcFirstLastPara="1" wrap="square" lIns="91425" tIns="91425" rIns="91425" bIns="91425" anchor="t" anchorCtr="0">
            <a:normAutofit/>
          </a:bodyPr>
          <a:lstStyle>
            <a:lvl1pPr marL="457200" lvl="0"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5.png"/><Relationship Id="rId4" Type="http://schemas.openxmlformats.org/officeDocument/2006/relationships/hyperlink" Target="https://storymaps.arcgis.com/stories/f7f80df92ccc42a49e4b203fb97dd7c2"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11.jpg"/><Relationship Id="rId5" Type="http://schemas.openxmlformats.org/officeDocument/2006/relationships/image" Target="../media/image2.pn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32.xml"/><Relationship Id="rId5" Type="http://schemas.openxmlformats.org/officeDocument/2006/relationships/image" Target="../media/image13.jp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hyperlink" Target="https://readtogrow.org/popcorn-and-pjs/" TargetMode="External"/><Relationship Id="rId3" Type="http://schemas.openxmlformats.org/officeDocument/2006/relationships/image" Target="../media/image2.png"/><Relationship Id="rId7" Type="http://schemas.openxmlformats.org/officeDocument/2006/relationships/hyperlink" Target="https://readtogrow.org/bookmobile-request-form/" TargetMode="External"/><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openxmlformats.org/officeDocument/2006/relationships/image" Target="../media/image14.jpg"/><Relationship Id="rId5" Type="http://schemas.openxmlformats.org/officeDocument/2006/relationships/hyperlink" Target="https://readtogrow.org/how-we-help/books-for-kids/program-book-request-form/" TargetMode="External"/><Relationship Id="rId4" Type="http://schemas.openxmlformats.org/officeDocument/2006/relationships/hyperlink" Target="https://readtogrow.org/how-we-help/books-for-kids/family-book-request-for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6.xml"/><Relationship Id="rId5" Type="http://schemas.openxmlformats.org/officeDocument/2006/relationships/image" Target="../media/image3.jp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36"/>
          <p:cNvPicPr preferRelativeResize="0"/>
          <p:nvPr/>
        </p:nvPicPr>
        <p:blipFill rotWithShape="1">
          <a:blip r:embed="rId3">
            <a:alphaModFix/>
          </a:blip>
          <a:srcRect t="15768" b="15761"/>
          <a:stretch/>
        </p:blipFill>
        <p:spPr>
          <a:xfrm>
            <a:off x="3509750" y="0"/>
            <a:ext cx="5634248" cy="5143501"/>
          </a:xfrm>
          <a:prstGeom prst="rect">
            <a:avLst/>
          </a:prstGeom>
          <a:noFill/>
          <a:ln>
            <a:noFill/>
          </a:ln>
        </p:spPr>
      </p:pic>
      <p:sp>
        <p:nvSpPr>
          <p:cNvPr id="222" name="Google Shape;222;p36"/>
          <p:cNvSpPr/>
          <p:nvPr/>
        </p:nvSpPr>
        <p:spPr>
          <a:xfrm rot="-5400000">
            <a:off x="-4950600" y="-2641650"/>
            <a:ext cx="9522600" cy="9522600"/>
          </a:xfrm>
          <a:prstGeom prst="pie">
            <a:avLst>
              <a:gd name="adj1" fmla="val 0"/>
              <a:gd name="adj2" fmla="val 10791941"/>
            </a:avLst>
          </a:prstGeom>
          <a:solidFill>
            <a:srgbClr val="A4C2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Medium"/>
              <a:ea typeface="Roboto Medium"/>
              <a:cs typeface="Roboto Medium"/>
              <a:sym typeface="Roboto Medium"/>
            </a:endParaRPr>
          </a:p>
        </p:txBody>
      </p:sp>
      <p:pic>
        <p:nvPicPr>
          <p:cNvPr id="223" name="Google Shape;223;p36"/>
          <p:cNvPicPr preferRelativeResize="0"/>
          <p:nvPr/>
        </p:nvPicPr>
        <p:blipFill rotWithShape="1">
          <a:blip r:embed="rId4">
            <a:alphaModFix/>
          </a:blip>
          <a:srcRect/>
          <a:stretch/>
        </p:blipFill>
        <p:spPr>
          <a:xfrm>
            <a:off x="-37400" y="441050"/>
            <a:ext cx="4178175" cy="2515275"/>
          </a:xfrm>
          <a:prstGeom prst="rect">
            <a:avLst/>
          </a:prstGeom>
          <a:noFill/>
          <a:ln>
            <a:noFill/>
          </a:ln>
        </p:spPr>
      </p:pic>
      <p:sp>
        <p:nvSpPr>
          <p:cNvPr id="224" name="Google Shape;224;p36"/>
          <p:cNvSpPr txBox="1"/>
          <p:nvPr/>
        </p:nvSpPr>
        <p:spPr>
          <a:xfrm>
            <a:off x="0" y="3895050"/>
            <a:ext cx="2108100" cy="5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FFFF"/>
                </a:solidFill>
                <a:latin typeface="Roboto Serif ExtraLight"/>
                <a:ea typeface="Roboto Serif ExtraLight"/>
                <a:cs typeface="Roboto Serif ExtraLight"/>
                <a:sym typeface="Roboto Serif ExtraLight"/>
              </a:rPr>
              <a:t>Suzannah Holsenbeck</a:t>
            </a:r>
            <a:endParaRPr sz="1000">
              <a:solidFill>
                <a:srgbClr val="FFFFFF"/>
              </a:solidFill>
              <a:latin typeface="Roboto Serif ExtraLight"/>
              <a:ea typeface="Roboto Serif ExtraLight"/>
              <a:cs typeface="Roboto Serif ExtraLight"/>
              <a:sym typeface="Roboto Serif ExtraLight"/>
            </a:endParaRPr>
          </a:p>
          <a:p>
            <a:pPr marL="0" lvl="0" indent="0" algn="l" rtl="0">
              <a:spcBef>
                <a:spcPts val="0"/>
              </a:spcBef>
              <a:spcAft>
                <a:spcPts val="0"/>
              </a:spcAft>
              <a:buNone/>
            </a:pPr>
            <a:r>
              <a:rPr lang="en" sz="1000">
                <a:solidFill>
                  <a:srgbClr val="FFFFFF"/>
                </a:solidFill>
                <a:latin typeface="Roboto Serif ExtraLight"/>
                <a:ea typeface="Roboto Serif ExtraLight"/>
                <a:cs typeface="Roboto Serif ExtraLight"/>
                <a:sym typeface="Roboto Serif ExtraLight"/>
              </a:rPr>
              <a:t>Executive Director</a:t>
            </a:r>
            <a:endParaRPr sz="1000">
              <a:solidFill>
                <a:srgbClr val="FFFFFF"/>
              </a:solidFill>
              <a:latin typeface="Roboto Serif ExtraLight"/>
              <a:ea typeface="Roboto Serif ExtraLight"/>
              <a:cs typeface="Roboto Serif ExtraLight"/>
              <a:sym typeface="Roboto Serif ExtraLight"/>
            </a:endParaRPr>
          </a:p>
          <a:p>
            <a:pPr marL="0" lvl="0" indent="0" algn="l" rtl="0">
              <a:spcBef>
                <a:spcPts val="0"/>
              </a:spcBef>
              <a:spcAft>
                <a:spcPts val="0"/>
              </a:spcAft>
              <a:buNone/>
            </a:pPr>
            <a:r>
              <a:rPr lang="en" sz="1000">
                <a:solidFill>
                  <a:srgbClr val="FFFFFF"/>
                </a:solidFill>
                <a:latin typeface="Roboto Serif ExtraLight"/>
                <a:ea typeface="Roboto Serif ExtraLight"/>
                <a:cs typeface="Roboto Serif ExtraLight"/>
                <a:sym typeface="Roboto Serif ExtraLight"/>
              </a:rPr>
              <a:t>sholsenbeck@readtogrow.org</a:t>
            </a:r>
            <a:endParaRPr sz="1000">
              <a:solidFill>
                <a:srgbClr val="FFFFFF"/>
              </a:solidFill>
              <a:latin typeface="Roboto Serif ExtraLight"/>
              <a:ea typeface="Roboto Serif ExtraLight"/>
              <a:cs typeface="Roboto Serif ExtraLight"/>
              <a:sym typeface="Roboto Serif ExtraLight"/>
            </a:endParaRPr>
          </a:p>
        </p:txBody>
      </p:sp>
      <p:sp>
        <p:nvSpPr>
          <p:cNvPr id="225" name="Google Shape;225;p36"/>
          <p:cNvSpPr txBox="1"/>
          <p:nvPr/>
        </p:nvSpPr>
        <p:spPr>
          <a:xfrm>
            <a:off x="32400" y="4493075"/>
            <a:ext cx="2075700" cy="57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FFFF"/>
                </a:solidFill>
                <a:latin typeface="Roboto Serif ExtraLight"/>
                <a:ea typeface="Roboto Serif ExtraLight"/>
                <a:cs typeface="Roboto Serif ExtraLight"/>
                <a:sym typeface="Roboto Serif ExtraLight"/>
              </a:rPr>
              <a:t>Kascia Williams</a:t>
            </a:r>
            <a:endParaRPr sz="1000">
              <a:solidFill>
                <a:srgbClr val="FFFFFF"/>
              </a:solidFill>
              <a:latin typeface="Roboto Serif ExtraLight"/>
              <a:ea typeface="Roboto Serif ExtraLight"/>
              <a:cs typeface="Roboto Serif ExtraLight"/>
              <a:sym typeface="Roboto Serif ExtraLight"/>
            </a:endParaRPr>
          </a:p>
          <a:p>
            <a:pPr marL="0" lvl="0" indent="0" algn="l" rtl="0">
              <a:spcBef>
                <a:spcPts val="0"/>
              </a:spcBef>
              <a:spcAft>
                <a:spcPts val="0"/>
              </a:spcAft>
              <a:buNone/>
            </a:pPr>
            <a:r>
              <a:rPr lang="en" sz="1000">
                <a:solidFill>
                  <a:srgbClr val="FFFFFF"/>
                </a:solidFill>
                <a:latin typeface="Roboto Serif ExtraLight"/>
                <a:ea typeface="Roboto Serif ExtraLight"/>
                <a:cs typeface="Roboto Serif ExtraLight"/>
                <a:sym typeface="Roboto Serif ExtraLight"/>
              </a:rPr>
              <a:t>Program Director </a:t>
            </a:r>
            <a:endParaRPr sz="1000">
              <a:solidFill>
                <a:srgbClr val="FFFFFF"/>
              </a:solidFill>
              <a:latin typeface="Roboto Serif ExtraLight"/>
              <a:ea typeface="Roboto Serif ExtraLight"/>
              <a:cs typeface="Roboto Serif ExtraLight"/>
              <a:sym typeface="Roboto Serif ExtraLight"/>
            </a:endParaRPr>
          </a:p>
          <a:p>
            <a:pPr marL="0" lvl="0" indent="0" algn="l" rtl="0">
              <a:spcBef>
                <a:spcPts val="0"/>
              </a:spcBef>
              <a:spcAft>
                <a:spcPts val="0"/>
              </a:spcAft>
              <a:buNone/>
            </a:pPr>
            <a:r>
              <a:rPr lang="en" sz="1000">
                <a:solidFill>
                  <a:srgbClr val="FFFFFF"/>
                </a:solidFill>
                <a:latin typeface="Roboto Serif ExtraLight"/>
                <a:ea typeface="Roboto Serif ExtraLight"/>
                <a:cs typeface="Roboto Serif ExtraLight"/>
                <a:sym typeface="Roboto Serif ExtraLight"/>
              </a:rPr>
              <a:t>kwilliams@readtogrow.org</a:t>
            </a:r>
            <a:endParaRPr sz="1000">
              <a:solidFill>
                <a:srgbClr val="FFFFFF"/>
              </a:solidFill>
              <a:latin typeface="Roboto Serif ExtraLight"/>
              <a:ea typeface="Roboto Serif ExtraLight"/>
              <a:cs typeface="Roboto Serif ExtraLight"/>
              <a:sym typeface="Roboto Serif ExtraLigh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4C2F4"/>
        </a:solidFill>
        <a:effectLst/>
      </p:bgPr>
    </p:bg>
    <p:spTree>
      <p:nvGrpSpPr>
        <p:cNvPr id="1" name="Shape 229"/>
        <p:cNvGrpSpPr/>
        <p:nvPr/>
      </p:nvGrpSpPr>
      <p:grpSpPr>
        <a:xfrm>
          <a:off x="0" y="0"/>
          <a:ext cx="0" cy="0"/>
          <a:chOff x="0" y="0"/>
          <a:chExt cx="0" cy="0"/>
        </a:xfrm>
      </p:grpSpPr>
      <p:sp>
        <p:nvSpPr>
          <p:cNvPr id="230" name="Google Shape;230;p37"/>
          <p:cNvSpPr txBox="1">
            <a:spLocks noGrp="1"/>
          </p:cNvSpPr>
          <p:nvPr>
            <p:ph type="subTitle" idx="1"/>
          </p:nvPr>
        </p:nvSpPr>
        <p:spPr>
          <a:xfrm>
            <a:off x="3633775" y="213900"/>
            <a:ext cx="4238400" cy="7530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a:solidFill>
                  <a:srgbClr val="FFFFFF"/>
                </a:solidFill>
              </a:rPr>
              <a:t>Did You Know?</a:t>
            </a:r>
            <a:endParaRPr>
              <a:solidFill>
                <a:srgbClr val="FFFFFF"/>
              </a:solidFill>
            </a:endParaRPr>
          </a:p>
        </p:txBody>
      </p:sp>
      <p:pic>
        <p:nvPicPr>
          <p:cNvPr id="231" name="Google Shape;231;p37" title="image3.jpeg"/>
          <p:cNvPicPr preferRelativeResize="0"/>
          <p:nvPr/>
        </p:nvPicPr>
        <p:blipFill>
          <a:blip r:embed="rId3">
            <a:alphaModFix/>
          </a:blip>
          <a:stretch>
            <a:fillRect/>
          </a:stretch>
        </p:blipFill>
        <p:spPr>
          <a:xfrm>
            <a:off x="-125" y="0"/>
            <a:ext cx="3633900" cy="5143500"/>
          </a:xfrm>
          <a:prstGeom prst="flowChartDelay">
            <a:avLst/>
          </a:prstGeom>
          <a:noFill/>
          <a:ln>
            <a:noFill/>
          </a:ln>
          <a:effectLst>
            <a:outerShdw blurRad="57150" dist="19050" dir="5400000" algn="bl" rotWithShape="0">
              <a:srgbClr val="000000">
                <a:alpha val="57000"/>
              </a:srgbClr>
            </a:outerShdw>
          </a:effectLst>
        </p:spPr>
      </p:pic>
      <p:sp>
        <p:nvSpPr>
          <p:cNvPr id="232" name="Google Shape;232;p37"/>
          <p:cNvSpPr/>
          <p:nvPr/>
        </p:nvSpPr>
        <p:spPr>
          <a:xfrm>
            <a:off x="0" y="-17550"/>
            <a:ext cx="3791100" cy="5178600"/>
          </a:xfrm>
          <a:prstGeom prst="flowChartDelay">
            <a:avLst/>
          </a:prstGeom>
          <a:no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233" name="Google Shape;233;p37"/>
          <p:cNvSpPr/>
          <p:nvPr/>
        </p:nvSpPr>
        <p:spPr>
          <a:xfrm>
            <a:off x="3334300" y="1181200"/>
            <a:ext cx="5270700" cy="3506400"/>
          </a:xfrm>
          <a:prstGeom prst="wedgeRectCallout">
            <a:avLst>
              <a:gd name="adj1" fmla="val -20833"/>
              <a:gd name="adj2" fmla="val 62500"/>
            </a:avLst>
          </a:prstGeom>
          <a:solidFill>
            <a:srgbClr val="FFFFFF"/>
          </a:solidFill>
          <a:ln w="9525" cap="flat" cmpd="sng">
            <a:solidFill>
              <a:srgbClr val="C9DAF8"/>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234" name="Google Shape;234;p37"/>
          <p:cNvSpPr txBox="1"/>
          <p:nvPr/>
        </p:nvSpPr>
        <p:spPr>
          <a:xfrm>
            <a:off x="3278200" y="1278425"/>
            <a:ext cx="5427600" cy="3020400"/>
          </a:xfrm>
          <a:prstGeom prst="rect">
            <a:avLst/>
          </a:prstGeom>
          <a:noFill/>
          <a:ln>
            <a:noFill/>
          </a:ln>
        </p:spPr>
        <p:txBody>
          <a:bodyPr spcFirstLastPara="1" wrap="square" lIns="91425" tIns="91425" rIns="91425" bIns="91425" anchor="t" anchorCtr="0">
            <a:noAutofit/>
          </a:bodyPr>
          <a:lstStyle/>
          <a:p>
            <a:pPr marL="457200" lvl="0" indent="-314325" algn="l" rtl="0">
              <a:spcBef>
                <a:spcPts val="0"/>
              </a:spcBef>
              <a:spcAft>
                <a:spcPts val="0"/>
              </a:spcAft>
              <a:buClr>
                <a:schemeClr val="lt2"/>
              </a:buClr>
              <a:buSzPts val="1350"/>
              <a:buFont typeface="Roboto Serif Light"/>
              <a:buChar char="●"/>
            </a:pPr>
            <a:r>
              <a:rPr lang="en" sz="1350">
                <a:solidFill>
                  <a:schemeClr val="lt2"/>
                </a:solidFill>
                <a:latin typeface="Roboto Serif Light"/>
                <a:ea typeface="Roboto Serif Light"/>
                <a:cs typeface="Roboto Serif Light"/>
                <a:sym typeface="Roboto Serif Light"/>
              </a:rPr>
              <a:t>Connecticut consistently ranks among the bottom five states with the largest academic achievement gaps.</a:t>
            </a:r>
            <a:endParaRPr sz="1350">
              <a:solidFill>
                <a:schemeClr val="lt2"/>
              </a:solidFill>
              <a:latin typeface="Roboto Serif Light"/>
              <a:ea typeface="Roboto Serif Light"/>
              <a:cs typeface="Roboto Serif Light"/>
              <a:sym typeface="Roboto Serif Light"/>
            </a:endParaRPr>
          </a:p>
          <a:p>
            <a:pPr marL="457200" lvl="0" indent="0" algn="l" rtl="0">
              <a:spcBef>
                <a:spcPts val="0"/>
              </a:spcBef>
              <a:spcAft>
                <a:spcPts val="0"/>
              </a:spcAft>
              <a:buNone/>
            </a:pPr>
            <a:endParaRPr sz="650">
              <a:solidFill>
                <a:schemeClr val="lt2"/>
              </a:solidFill>
              <a:latin typeface="Roboto Serif Light"/>
              <a:ea typeface="Roboto Serif Light"/>
              <a:cs typeface="Roboto Serif Light"/>
              <a:sym typeface="Roboto Serif Light"/>
            </a:endParaRPr>
          </a:p>
          <a:p>
            <a:pPr marL="457200" lvl="0" indent="-314325" algn="l" rtl="0">
              <a:spcBef>
                <a:spcPts val="0"/>
              </a:spcBef>
              <a:spcAft>
                <a:spcPts val="0"/>
              </a:spcAft>
              <a:buClr>
                <a:schemeClr val="lt2"/>
              </a:buClr>
              <a:buSzPts val="1350"/>
              <a:buFont typeface="Roboto Serif Light"/>
              <a:buChar char="●"/>
            </a:pPr>
            <a:r>
              <a:rPr lang="en" sz="1350">
                <a:solidFill>
                  <a:schemeClr val="lt2"/>
                </a:solidFill>
                <a:latin typeface="Roboto Serif Light"/>
                <a:ea typeface="Roboto Serif Light"/>
                <a:cs typeface="Roboto Serif Light"/>
                <a:sym typeface="Roboto Serif Light"/>
              </a:rPr>
              <a:t>Nearly 40% of households in Connecticut are either income-restricted or living below the poverty line, which significantly impacts their ability to access books.  </a:t>
            </a:r>
            <a:endParaRPr sz="1350">
              <a:solidFill>
                <a:schemeClr val="lt2"/>
              </a:solidFill>
              <a:latin typeface="Roboto Serif Light"/>
              <a:ea typeface="Roboto Serif Light"/>
              <a:cs typeface="Roboto Serif Light"/>
              <a:sym typeface="Roboto Serif Light"/>
            </a:endParaRPr>
          </a:p>
          <a:p>
            <a:pPr marL="457200" lvl="0" indent="0" algn="l" rtl="0">
              <a:spcBef>
                <a:spcPts val="0"/>
              </a:spcBef>
              <a:spcAft>
                <a:spcPts val="0"/>
              </a:spcAft>
              <a:buNone/>
            </a:pPr>
            <a:endParaRPr sz="650">
              <a:solidFill>
                <a:schemeClr val="lt2"/>
              </a:solidFill>
              <a:latin typeface="Roboto Serif Light"/>
              <a:ea typeface="Roboto Serif Light"/>
              <a:cs typeface="Roboto Serif Light"/>
              <a:sym typeface="Roboto Serif Light"/>
            </a:endParaRPr>
          </a:p>
          <a:p>
            <a:pPr marL="457200" lvl="0" indent="-314325" algn="l" rtl="0">
              <a:spcBef>
                <a:spcPts val="0"/>
              </a:spcBef>
              <a:spcAft>
                <a:spcPts val="0"/>
              </a:spcAft>
              <a:buClr>
                <a:schemeClr val="lt2"/>
              </a:buClr>
              <a:buSzPts val="1350"/>
              <a:buFont typeface="Roboto Serif Light"/>
              <a:buChar char="●"/>
            </a:pPr>
            <a:r>
              <a:rPr lang="en" sz="1350">
                <a:solidFill>
                  <a:schemeClr val="lt2"/>
                </a:solidFill>
                <a:latin typeface="Roboto Serif Light"/>
                <a:ea typeface="Roboto Serif Light"/>
                <a:cs typeface="Roboto Serif Light"/>
                <a:sym typeface="Roboto Serif Light"/>
              </a:rPr>
              <a:t>According to the Connecticut Department of Education, only 35% of children entering kindergarten in Connecticut are on grade level for literacy when they start. </a:t>
            </a:r>
            <a:endParaRPr sz="1350">
              <a:solidFill>
                <a:schemeClr val="lt2"/>
              </a:solidFill>
              <a:latin typeface="Roboto Serif Light"/>
              <a:ea typeface="Roboto Serif Light"/>
              <a:cs typeface="Roboto Serif Light"/>
              <a:sym typeface="Roboto Serif Light"/>
            </a:endParaRPr>
          </a:p>
          <a:p>
            <a:pPr marL="457200" lvl="0" indent="0" algn="l" rtl="0">
              <a:spcBef>
                <a:spcPts val="0"/>
              </a:spcBef>
              <a:spcAft>
                <a:spcPts val="0"/>
              </a:spcAft>
              <a:buNone/>
            </a:pPr>
            <a:endParaRPr sz="650">
              <a:solidFill>
                <a:schemeClr val="lt2"/>
              </a:solidFill>
              <a:latin typeface="Roboto Serif Light"/>
              <a:ea typeface="Roboto Serif Light"/>
              <a:cs typeface="Roboto Serif Light"/>
              <a:sym typeface="Roboto Serif Light"/>
            </a:endParaRPr>
          </a:p>
          <a:p>
            <a:pPr marL="457200" lvl="0" indent="-314325" algn="l" rtl="0">
              <a:spcBef>
                <a:spcPts val="0"/>
              </a:spcBef>
              <a:spcAft>
                <a:spcPts val="0"/>
              </a:spcAft>
              <a:buClr>
                <a:schemeClr val="lt2"/>
              </a:buClr>
              <a:buSzPts val="1350"/>
              <a:buFont typeface="Roboto Serif Light"/>
              <a:buChar char="●"/>
            </a:pPr>
            <a:r>
              <a:rPr lang="en" sz="1350">
                <a:solidFill>
                  <a:schemeClr val="lt2"/>
                </a:solidFill>
                <a:latin typeface="Roboto Serif Light"/>
                <a:ea typeface="Roboto Serif Light"/>
                <a:cs typeface="Roboto Serif Light"/>
                <a:sym typeface="Roboto Serif Light"/>
              </a:rPr>
              <a:t>According to the 2023 CT State of Babies Report, only 48% of Connecticut families reported reading daily to their young children.</a:t>
            </a:r>
            <a:endParaRPr sz="1350">
              <a:solidFill>
                <a:schemeClr val="lt2"/>
              </a:solidFill>
              <a:latin typeface="Roboto Serif Light"/>
              <a:ea typeface="Roboto Serif Light"/>
              <a:cs typeface="Roboto Serif Light"/>
              <a:sym typeface="Roboto Serif Light"/>
            </a:endParaRPr>
          </a:p>
        </p:txBody>
      </p:sp>
      <p:pic>
        <p:nvPicPr>
          <p:cNvPr id="235" name="Google Shape;235;p37"/>
          <p:cNvPicPr preferRelativeResize="0"/>
          <p:nvPr/>
        </p:nvPicPr>
        <p:blipFill rotWithShape="1">
          <a:blip r:embed="rId4">
            <a:alphaModFix/>
          </a:blip>
          <a:srcRect/>
          <a:stretch/>
        </p:blipFill>
        <p:spPr>
          <a:xfrm>
            <a:off x="8136900" y="40250"/>
            <a:ext cx="914200" cy="5503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4C2F4"/>
        </a:solidFill>
        <a:effectLst/>
      </p:bgPr>
    </p:bg>
    <p:spTree>
      <p:nvGrpSpPr>
        <p:cNvPr id="1" name="Shape 239"/>
        <p:cNvGrpSpPr/>
        <p:nvPr/>
      </p:nvGrpSpPr>
      <p:grpSpPr>
        <a:xfrm>
          <a:off x="0" y="0"/>
          <a:ext cx="0" cy="0"/>
          <a:chOff x="0" y="0"/>
          <a:chExt cx="0" cy="0"/>
        </a:xfrm>
      </p:grpSpPr>
      <p:sp>
        <p:nvSpPr>
          <p:cNvPr id="240" name="Google Shape;240;p38"/>
          <p:cNvSpPr txBox="1">
            <a:spLocks noGrp="1"/>
          </p:cNvSpPr>
          <p:nvPr>
            <p:ph type="subTitle" idx="1"/>
          </p:nvPr>
        </p:nvSpPr>
        <p:spPr>
          <a:xfrm>
            <a:off x="4070500" y="107588"/>
            <a:ext cx="4057500" cy="753000"/>
          </a:xfrm>
          <a:prstGeom prst="rect">
            <a:avLst/>
          </a:prstGeom>
          <a:solidFill>
            <a:srgbClr val="A4C2F4"/>
          </a:solidFill>
        </p:spPr>
        <p:txBody>
          <a:bodyPr spcFirstLastPara="1" wrap="square" lIns="91425" tIns="91425" rIns="91425" bIns="91425" anchor="t" anchorCtr="0">
            <a:noAutofit/>
          </a:bodyPr>
          <a:lstStyle/>
          <a:p>
            <a:pPr marL="0" lvl="0" indent="0" algn="ctr" rtl="0">
              <a:spcBef>
                <a:spcPts val="0"/>
              </a:spcBef>
              <a:spcAft>
                <a:spcPts val="1200"/>
              </a:spcAft>
              <a:buNone/>
            </a:pPr>
            <a:r>
              <a:rPr lang="en">
                <a:solidFill>
                  <a:srgbClr val="FFFFFF"/>
                </a:solidFill>
              </a:rPr>
              <a:t>Who We Are</a:t>
            </a:r>
            <a:endParaRPr>
              <a:solidFill>
                <a:srgbClr val="FFFFFF"/>
              </a:solidFill>
            </a:endParaRPr>
          </a:p>
        </p:txBody>
      </p:sp>
      <p:pic>
        <p:nvPicPr>
          <p:cNvPr id="241" name="Google Shape;241;p38"/>
          <p:cNvPicPr preferRelativeResize="0"/>
          <p:nvPr/>
        </p:nvPicPr>
        <p:blipFill rotWithShape="1">
          <a:blip r:embed="rId3">
            <a:alphaModFix/>
          </a:blip>
          <a:srcRect/>
          <a:stretch/>
        </p:blipFill>
        <p:spPr>
          <a:xfrm>
            <a:off x="8136900" y="40250"/>
            <a:ext cx="914200" cy="550350"/>
          </a:xfrm>
          <a:prstGeom prst="rect">
            <a:avLst/>
          </a:prstGeom>
          <a:noFill/>
          <a:ln>
            <a:noFill/>
          </a:ln>
        </p:spPr>
      </p:pic>
      <p:sp>
        <p:nvSpPr>
          <p:cNvPr id="242" name="Google Shape;242;p38"/>
          <p:cNvSpPr/>
          <p:nvPr/>
        </p:nvSpPr>
        <p:spPr>
          <a:xfrm>
            <a:off x="52325" y="0"/>
            <a:ext cx="3842700" cy="5203200"/>
          </a:xfrm>
          <a:prstGeom prst="ellipse">
            <a:avLst/>
          </a:prstGeom>
          <a:no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243" name="Google Shape;243;p38"/>
          <p:cNvSpPr/>
          <p:nvPr/>
        </p:nvSpPr>
        <p:spPr>
          <a:xfrm>
            <a:off x="989700" y="0"/>
            <a:ext cx="3842700" cy="5203200"/>
          </a:xfrm>
          <a:prstGeom prst="ellipse">
            <a:avLst/>
          </a:prstGeom>
          <a:no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pic>
        <p:nvPicPr>
          <p:cNvPr id="244" name="Google Shape;244;p38" title="Wallingford 3.jpg"/>
          <p:cNvPicPr preferRelativeResize="0"/>
          <p:nvPr/>
        </p:nvPicPr>
        <p:blipFill>
          <a:blip r:embed="rId4">
            <a:alphaModFix/>
          </a:blip>
          <a:stretch>
            <a:fillRect/>
          </a:stretch>
        </p:blipFill>
        <p:spPr>
          <a:xfrm>
            <a:off x="284450" y="0"/>
            <a:ext cx="4336500" cy="5422200"/>
          </a:xfrm>
          <a:prstGeom prst="ellipse">
            <a:avLst/>
          </a:prstGeom>
          <a:no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pic>
      <p:sp>
        <p:nvSpPr>
          <p:cNvPr id="245" name="Google Shape;245;p38"/>
          <p:cNvSpPr/>
          <p:nvPr/>
        </p:nvSpPr>
        <p:spPr>
          <a:xfrm>
            <a:off x="6108600" y="803799"/>
            <a:ext cx="2870100" cy="1515000"/>
          </a:xfrm>
          <a:prstGeom prst="wedgeRectCallout">
            <a:avLst>
              <a:gd name="adj1" fmla="val -21065"/>
              <a:gd name="adj2" fmla="val 64660"/>
            </a:avLst>
          </a:prstGeom>
          <a:solidFill>
            <a:srgbClr val="FFFFFF"/>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lt2"/>
              </a:buClr>
              <a:buSzPts val="1100"/>
              <a:buFont typeface="Arial"/>
              <a:buNone/>
            </a:pPr>
            <a:endParaRPr sz="100" b="1" i="1">
              <a:solidFill>
                <a:schemeClr val="lt2"/>
              </a:solidFill>
              <a:latin typeface="Roboto Serif"/>
              <a:ea typeface="Roboto Serif"/>
              <a:cs typeface="Roboto Serif"/>
              <a:sym typeface="Roboto Serif"/>
            </a:endParaRPr>
          </a:p>
          <a:p>
            <a:pPr marL="0" lvl="0" indent="0" algn="l" rtl="0">
              <a:lnSpc>
                <a:spcPct val="115000"/>
              </a:lnSpc>
              <a:spcBef>
                <a:spcPts val="1200"/>
              </a:spcBef>
              <a:spcAft>
                <a:spcPts val="1200"/>
              </a:spcAft>
              <a:buClr>
                <a:schemeClr val="lt2"/>
              </a:buClr>
              <a:buSzPts val="1100"/>
              <a:buFont typeface="Arial"/>
              <a:buNone/>
            </a:pPr>
            <a:r>
              <a:rPr lang="en" sz="1300" b="1" i="1">
                <a:solidFill>
                  <a:schemeClr val="lt2"/>
                </a:solidFill>
                <a:latin typeface="Roboto Serif"/>
                <a:ea typeface="Roboto Serif"/>
                <a:cs typeface="Roboto Serif"/>
                <a:sym typeface="Roboto Serif"/>
              </a:rPr>
              <a:t>Read to Grow</a:t>
            </a:r>
            <a:r>
              <a:rPr lang="en" sz="1300">
                <a:solidFill>
                  <a:schemeClr val="lt2"/>
                </a:solidFill>
                <a:latin typeface="Roboto Serif"/>
                <a:ea typeface="Roboto Serif"/>
                <a:cs typeface="Roboto Serif"/>
                <a:sym typeface="Roboto Serif"/>
              </a:rPr>
              <a:t> is a nonprofit organization that provides free, developmentally relevant books and literacy resources to children and families across Connecticut. </a:t>
            </a:r>
            <a:endParaRPr sz="1300">
              <a:latin typeface="Roboto Serif"/>
              <a:ea typeface="Roboto Serif"/>
              <a:cs typeface="Roboto Serif"/>
              <a:sym typeface="Roboto Serif"/>
            </a:endParaRPr>
          </a:p>
        </p:txBody>
      </p:sp>
      <p:sp>
        <p:nvSpPr>
          <p:cNvPr id="246" name="Google Shape;246;p38"/>
          <p:cNvSpPr/>
          <p:nvPr/>
        </p:nvSpPr>
        <p:spPr>
          <a:xfrm flipH="1">
            <a:off x="4928125" y="2446600"/>
            <a:ext cx="2547900" cy="1221000"/>
          </a:xfrm>
          <a:prstGeom prst="wedgeRectCallout">
            <a:avLst>
              <a:gd name="adj1" fmla="val -20833"/>
              <a:gd name="adj2" fmla="val 62500"/>
            </a:avLst>
          </a:prstGeom>
          <a:solidFill>
            <a:srgbClr val="FFFFFF"/>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lnSpc>
                <a:spcPct val="115000"/>
              </a:lnSpc>
              <a:spcBef>
                <a:spcPts val="0"/>
              </a:spcBef>
              <a:spcAft>
                <a:spcPts val="1200"/>
              </a:spcAft>
              <a:buClr>
                <a:schemeClr val="lt2"/>
              </a:buClr>
              <a:buSzPts val="1100"/>
              <a:buFont typeface="Arial"/>
              <a:buNone/>
            </a:pPr>
            <a:r>
              <a:rPr lang="en" sz="1100" i="1">
                <a:solidFill>
                  <a:schemeClr val="lt2"/>
                </a:solidFill>
                <a:latin typeface="Roboto Serif Medium"/>
                <a:ea typeface="Roboto Serif Medium"/>
                <a:cs typeface="Roboto Serif Medium"/>
                <a:sym typeface="Roboto Serif Medium"/>
              </a:rPr>
              <a:t>Our mission is to promote language skills and literacy skills for children, beginning at birth, and to support families as their babies’ first teachers.</a:t>
            </a:r>
            <a:endParaRPr sz="1100" i="1">
              <a:solidFill>
                <a:schemeClr val="lt2"/>
              </a:solidFill>
              <a:latin typeface="Roboto Serif Medium"/>
              <a:ea typeface="Roboto Serif Medium"/>
              <a:cs typeface="Roboto Serif Medium"/>
              <a:sym typeface="Roboto Serif Medium"/>
            </a:endParaRPr>
          </a:p>
        </p:txBody>
      </p:sp>
      <p:sp>
        <p:nvSpPr>
          <p:cNvPr id="247" name="Google Shape;247;p38"/>
          <p:cNvSpPr/>
          <p:nvPr/>
        </p:nvSpPr>
        <p:spPr>
          <a:xfrm>
            <a:off x="6458850" y="3795400"/>
            <a:ext cx="2169600" cy="1148400"/>
          </a:xfrm>
          <a:prstGeom prst="wedgeRectCallout">
            <a:avLst>
              <a:gd name="adj1" fmla="val -20833"/>
              <a:gd name="adj2" fmla="val 62500"/>
            </a:avLst>
          </a:prstGeom>
          <a:solidFill>
            <a:srgbClr val="FFFFFF"/>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lnSpc>
                <a:spcPct val="115000"/>
              </a:lnSpc>
              <a:spcBef>
                <a:spcPts val="0"/>
              </a:spcBef>
              <a:spcAft>
                <a:spcPts val="1200"/>
              </a:spcAft>
              <a:buClr>
                <a:schemeClr val="lt2"/>
              </a:buClr>
              <a:buSzPts val="1100"/>
              <a:buFont typeface="Arial"/>
              <a:buNone/>
            </a:pPr>
            <a:r>
              <a:rPr lang="en" sz="1200">
                <a:solidFill>
                  <a:schemeClr val="lt2"/>
                </a:solidFill>
                <a:latin typeface="Roboto Serif"/>
                <a:ea typeface="Roboto Serif"/>
                <a:cs typeface="Roboto Serif"/>
                <a:sym typeface="Roboto Serif"/>
              </a:rPr>
              <a:t>We do this through our three programs: </a:t>
            </a:r>
            <a:r>
              <a:rPr lang="en" sz="1200" b="1" i="1">
                <a:solidFill>
                  <a:schemeClr val="lt2"/>
                </a:solidFill>
                <a:latin typeface="Roboto Serif"/>
                <a:ea typeface="Roboto Serif"/>
                <a:cs typeface="Roboto Serif"/>
                <a:sym typeface="Roboto Serif"/>
              </a:rPr>
              <a:t>Books for Babies, Books for Kids, and Bookmobile.</a:t>
            </a:r>
            <a:endParaRPr sz="1200" b="1" i="1">
              <a:latin typeface="Roboto Serif"/>
              <a:ea typeface="Roboto Serif"/>
              <a:cs typeface="Roboto Serif"/>
              <a:sym typeface="Roboto Serif"/>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4C2F4"/>
        </a:solidFill>
        <a:effectLst/>
      </p:bgPr>
    </p:bg>
    <p:spTree>
      <p:nvGrpSpPr>
        <p:cNvPr id="1" name="Shape 251"/>
        <p:cNvGrpSpPr/>
        <p:nvPr/>
      </p:nvGrpSpPr>
      <p:grpSpPr>
        <a:xfrm>
          <a:off x="0" y="0"/>
          <a:ext cx="0" cy="0"/>
          <a:chOff x="0" y="0"/>
          <a:chExt cx="0" cy="0"/>
        </a:xfrm>
      </p:grpSpPr>
      <p:pic>
        <p:nvPicPr>
          <p:cNvPr id="252" name="Google Shape;252;p39"/>
          <p:cNvPicPr preferRelativeResize="0"/>
          <p:nvPr/>
        </p:nvPicPr>
        <p:blipFill rotWithShape="1">
          <a:blip r:embed="rId3">
            <a:alphaModFix/>
          </a:blip>
          <a:srcRect/>
          <a:stretch/>
        </p:blipFill>
        <p:spPr>
          <a:xfrm>
            <a:off x="55325" y="55200"/>
            <a:ext cx="914200" cy="550350"/>
          </a:xfrm>
          <a:prstGeom prst="rect">
            <a:avLst/>
          </a:prstGeom>
          <a:noFill/>
          <a:ln>
            <a:noFill/>
          </a:ln>
        </p:spPr>
      </p:pic>
      <p:pic>
        <p:nvPicPr>
          <p:cNvPr id="253" name="Google Shape;253;p39">
            <a:hlinkClick r:id="rId4"/>
          </p:cNvPr>
          <p:cNvPicPr preferRelativeResize="0"/>
          <p:nvPr/>
        </p:nvPicPr>
        <p:blipFill>
          <a:blip r:embed="rId5">
            <a:alphaModFix/>
          </a:blip>
          <a:stretch>
            <a:fillRect/>
          </a:stretch>
        </p:blipFill>
        <p:spPr>
          <a:xfrm>
            <a:off x="1051750" y="89403"/>
            <a:ext cx="7470900" cy="4964700"/>
          </a:xfrm>
          <a:prstGeom prst="roundRect">
            <a:avLst>
              <a:gd name="adj" fmla="val 16667"/>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4C2F4"/>
        </a:solidFill>
        <a:effectLst/>
      </p:bgPr>
    </p:bg>
    <p:spTree>
      <p:nvGrpSpPr>
        <p:cNvPr id="1" name="Shape 257"/>
        <p:cNvGrpSpPr/>
        <p:nvPr/>
      </p:nvGrpSpPr>
      <p:grpSpPr>
        <a:xfrm>
          <a:off x="0" y="0"/>
          <a:ext cx="0" cy="0"/>
          <a:chOff x="0" y="0"/>
          <a:chExt cx="0" cy="0"/>
        </a:xfrm>
      </p:grpSpPr>
      <p:sp>
        <p:nvSpPr>
          <p:cNvPr id="258" name="Google Shape;258;p40"/>
          <p:cNvSpPr/>
          <p:nvPr/>
        </p:nvSpPr>
        <p:spPr>
          <a:xfrm>
            <a:off x="1345325" y="2338325"/>
            <a:ext cx="3165300" cy="2805300"/>
          </a:xfrm>
          <a:prstGeom prst="roundRect">
            <a:avLst>
              <a:gd name="adj" fmla="val 16667"/>
            </a:avLst>
          </a:prstGeom>
          <a:no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pic>
        <p:nvPicPr>
          <p:cNvPr id="259" name="Google Shape;259;p40"/>
          <p:cNvPicPr preferRelativeResize="0"/>
          <p:nvPr/>
        </p:nvPicPr>
        <p:blipFill rotWithShape="1">
          <a:blip r:embed="rId3">
            <a:alphaModFix/>
          </a:blip>
          <a:srcRect l="9709" t="4637" r="19778" b="34264"/>
          <a:stretch/>
        </p:blipFill>
        <p:spPr>
          <a:xfrm>
            <a:off x="1222475" y="2400600"/>
            <a:ext cx="3165300" cy="2742900"/>
          </a:xfrm>
          <a:prstGeom prst="roundRect">
            <a:avLst>
              <a:gd name="adj" fmla="val 16667"/>
            </a:avLst>
          </a:prstGeom>
          <a:noFill/>
          <a:ln>
            <a:noFill/>
          </a:ln>
          <a:effectLst>
            <a:outerShdw blurRad="57150" dist="19050" dir="5400000" algn="bl" rotWithShape="0">
              <a:srgbClr val="000000">
                <a:alpha val="50000"/>
              </a:srgbClr>
            </a:outerShdw>
          </a:effectLst>
        </p:spPr>
      </p:pic>
      <p:pic>
        <p:nvPicPr>
          <p:cNvPr id="260" name="Google Shape;260;p40"/>
          <p:cNvPicPr preferRelativeResize="0"/>
          <p:nvPr/>
        </p:nvPicPr>
        <p:blipFill rotWithShape="1">
          <a:blip r:embed="rId4">
            <a:alphaModFix/>
          </a:blip>
          <a:srcRect/>
          <a:stretch/>
        </p:blipFill>
        <p:spPr>
          <a:xfrm>
            <a:off x="64975" y="62800"/>
            <a:ext cx="1198350" cy="721400"/>
          </a:xfrm>
          <a:prstGeom prst="rect">
            <a:avLst/>
          </a:prstGeom>
          <a:noFill/>
          <a:ln>
            <a:noFill/>
          </a:ln>
        </p:spPr>
      </p:pic>
      <p:sp>
        <p:nvSpPr>
          <p:cNvPr id="261" name="Google Shape;261;p40"/>
          <p:cNvSpPr/>
          <p:nvPr/>
        </p:nvSpPr>
        <p:spPr>
          <a:xfrm>
            <a:off x="3244450" y="99450"/>
            <a:ext cx="1963500" cy="2471100"/>
          </a:xfrm>
          <a:prstGeom prst="roundRect">
            <a:avLst>
              <a:gd name="adj" fmla="val 16667"/>
            </a:avLst>
          </a:prstGeom>
          <a:no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pic>
        <p:nvPicPr>
          <p:cNvPr id="262" name="Google Shape;262;p40"/>
          <p:cNvPicPr preferRelativeResize="0"/>
          <p:nvPr/>
        </p:nvPicPr>
        <p:blipFill>
          <a:blip r:embed="rId5">
            <a:alphaModFix/>
          </a:blip>
          <a:stretch>
            <a:fillRect/>
          </a:stretch>
        </p:blipFill>
        <p:spPr>
          <a:xfrm>
            <a:off x="3309850" y="128100"/>
            <a:ext cx="1898100" cy="2530800"/>
          </a:xfrm>
          <a:prstGeom prst="roundRect">
            <a:avLst>
              <a:gd name="adj" fmla="val 16667"/>
            </a:avLst>
          </a:prstGeom>
          <a:noFill/>
          <a:ln>
            <a:noFill/>
          </a:ln>
          <a:effectLst>
            <a:outerShdw blurRad="57150" dist="19050" dir="5400000" algn="bl" rotWithShape="0">
              <a:srgbClr val="000000">
                <a:alpha val="50000"/>
              </a:srgbClr>
            </a:outerShdw>
          </a:effectLst>
        </p:spPr>
      </p:pic>
      <p:sp>
        <p:nvSpPr>
          <p:cNvPr id="263" name="Google Shape;263;p40"/>
          <p:cNvSpPr/>
          <p:nvPr/>
        </p:nvSpPr>
        <p:spPr>
          <a:xfrm>
            <a:off x="5311950" y="335525"/>
            <a:ext cx="3693300" cy="1794600"/>
          </a:xfrm>
          <a:prstGeom prst="wedgeRectCallout">
            <a:avLst>
              <a:gd name="adj1" fmla="val -42523"/>
              <a:gd name="adj2" fmla="val 80809"/>
            </a:avLst>
          </a:prstGeom>
          <a:solidFill>
            <a:srgbClr val="FFFFFF"/>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15000"/>
              </a:lnSpc>
              <a:spcBef>
                <a:spcPts val="1200"/>
              </a:spcBef>
              <a:spcAft>
                <a:spcPts val="1200"/>
              </a:spcAft>
              <a:buClr>
                <a:schemeClr val="lt2"/>
              </a:buClr>
              <a:buSzPts val="1100"/>
              <a:buFont typeface="Arial"/>
              <a:buNone/>
            </a:pPr>
            <a:r>
              <a:rPr lang="en" sz="1300">
                <a:solidFill>
                  <a:schemeClr val="lt2"/>
                </a:solidFill>
                <a:latin typeface="Roboto Serif"/>
                <a:ea typeface="Roboto Serif"/>
                <a:cs typeface="Roboto Serif"/>
                <a:sym typeface="Roboto Serif"/>
              </a:rPr>
              <a:t>Our </a:t>
            </a:r>
            <a:r>
              <a:rPr lang="en" sz="1300" b="1" i="1">
                <a:solidFill>
                  <a:schemeClr val="lt2"/>
                </a:solidFill>
                <a:latin typeface="Roboto Serif"/>
                <a:ea typeface="Roboto Serif"/>
                <a:cs typeface="Roboto Serif"/>
                <a:sym typeface="Roboto Serif"/>
              </a:rPr>
              <a:t>Books for Kids </a:t>
            </a:r>
            <a:r>
              <a:rPr lang="en" sz="1300">
                <a:solidFill>
                  <a:schemeClr val="lt2"/>
                </a:solidFill>
                <a:latin typeface="Roboto Serif"/>
                <a:ea typeface="Roboto Serif"/>
                <a:cs typeface="Roboto Serif"/>
                <a:sym typeface="Roboto Serif"/>
              </a:rPr>
              <a:t>program was designed as a continuum for early childhood literacy, providing books and resources for children of all ages. The program reaches families who have benefited from our Books for Babies program as well as those who have not.</a:t>
            </a:r>
            <a:endParaRPr sz="1300">
              <a:solidFill>
                <a:schemeClr val="lt2"/>
              </a:solidFill>
              <a:latin typeface="Roboto Serif"/>
              <a:ea typeface="Roboto Serif"/>
              <a:cs typeface="Roboto Serif"/>
              <a:sym typeface="Roboto Serif"/>
            </a:endParaRPr>
          </a:p>
        </p:txBody>
      </p:sp>
      <p:sp>
        <p:nvSpPr>
          <p:cNvPr id="264" name="Google Shape;264;p40"/>
          <p:cNvSpPr/>
          <p:nvPr/>
        </p:nvSpPr>
        <p:spPr>
          <a:xfrm flipH="1">
            <a:off x="5207950" y="2679150"/>
            <a:ext cx="3693300" cy="1089600"/>
          </a:xfrm>
          <a:prstGeom prst="wedgeRectCallout">
            <a:avLst>
              <a:gd name="adj1" fmla="val 67082"/>
              <a:gd name="adj2" fmla="val 118640"/>
            </a:avLst>
          </a:prstGeom>
          <a:solidFill>
            <a:srgbClr val="FFFFFF"/>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r" rtl="0">
              <a:lnSpc>
                <a:spcPct val="115000"/>
              </a:lnSpc>
              <a:spcBef>
                <a:spcPts val="1200"/>
              </a:spcBef>
              <a:spcAft>
                <a:spcPts val="1200"/>
              </a:spcAft>
              <a:buClr>
                <a:schemeClr val="lt2"/>
              </a:buClr>
              <a:buSzPts val="1100"/>
              <a:buFont typeface="Arial"/>
              <a:buNone/>
            </a:pPr>
            <a:r>
              <a:rPr lang="en" sz="1100">
                <a:solidFill>
                  <a:schemeClr val="lt2"/>
                </a:solidFill>
                <a:latin typeface="Roboto Serif"/>
                <a:ea typeface="Roboto Serif"/>
                <a:cs typeface="Roboto Serif"/>
                <a:sym typeface="Roboto Serif"/>
              </a:rPr>
              <a:t>Each year, </a:t>
            </a:r>
            <a:r>
              <a:rPr lang="en" sz="1100" i="1" u="sng">
                <a:solidFill>
                  <a:schemeClr val="lt2"/>
                </a:solidFill>
                <a:latin typeface="Roboto Serif"/>
                <a:ea typeface="Roboto Serif"/>
                <a:cs typeface="Roboto Serif"/>
                <a:sym typeface="Roboto Serif"/>
              </a:rPr>
              <a:t>Books for Kids distributes over 80,000 books to families</a:t>
            </a:r>
            <a:r>
              <a:rPr lang="en" sz="1100">
                <a:solidFill>
                  <a:schemeClr val="lt2"/>
                </a:solidFill>
                <a:latin typeface="Roboto Serif"/>
                <a:ea typeface="Roboto Serif"/>
                <a:cs typeface="Roboto Serif"/>
                <a:sym typeface="Roboto Serif"/>
              </a:rPr>
              <a:t> with children across Connecticut, both directly and in partnership with childcare providers and agencies that support these families.</a:t>
            </a:r>
            <a:endParaRPr sz="1300">
              <a:latin typeface="Roboto"/>
              <a:ea typeface="Roboto"/>
              <a:cs typeface="Roboto"/>
              <a:sym typeface="Roboto"/>
            </a:endParaRPr>
          </a:p>
        </p:txBody>
      </p:sp>
      <p:sp>
        <p:nvSpPr>
          <p:cNvPr id="265" name="Google Shape;265;p40"/>
          <p:cNvSpPr/>
          <p:nvPr/>
        </p:nvSpPr>
        <p:spPr>
          <a:xfrm>
            <a:off x="198000" y="835975"/>
            <a:ext cx="1788300" cy="2471100"/>
          </a:xfrm>
          <a:prstGeom prst="roundRect">
            <a:avLst>
              <a:gd name="adj" fmla="val 16667"/>
            </a:avLst>
          </a:prstGeom>
          <a:no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pic>
        <p:nvPicPr>
          <p:cNvPr id="266" name="Google Shape;266;p40" title="IMG_4066.jpeg"/>
          <p:cNvPicPr preferRelativeResize="0"/>
          <p:nvPr/>
        </p:nvPicPr>
        <p:blipFill>
          <a:blip r:embed="rId6">
            <a:alphaModFix/>
          </a:blip>
          <a:stretch>
            <a:fillRect/>
          </a:stretch>
        </p:blipFill>
        <p:spPr>
          <a:xfrm>
            <a:off x="64975" y="884875"/>
            <a:ext cx="1898100" cy="2373300"/>
          </a:xfrm>
          <a:prstGeom prst="roundRect">
            <a:avLst>
              <a:gd name="adj" fmla="val 16667"/>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4C2F4"/>
        </a:solidFill>
        <a:effectLst/>
      </p:bgPr>
    </p:bg>
    <p:spTree>
      <p:nvGrpSpPr>
        <p:cNvPr id="1" name="Shape 270"/>
        <p:cNvGrpSpPr/>
        <p:nvPr/>
      </p:nvGrpSpPr>
      <p:grpSpPr>
        <a:xfrm>
          <a:off x="0" y="0"/>
          <a:ext cx="0" cy="0"/>
          <a:chOff x="0" y="0"/>
          <a:chExt cx="0" cy="0"/>
        </a:xfrm>
      </p:grpSpPr>
      <p:sp>
        <p:nvSpPr>
          <p:cNvPr id="271" name="Google Shape;271;p41"/>
          <p:cNvSpPr/>
          <p:nvPr/>
        </p:nvSpPr>
        <p:spPr>
          <a:xfrm flipH="1">
            <a:off x="5200575" y="-32525"/>
            <a:ext cx="3992700" cy="3167700"/>
          </a:xfrm>
          <a:prstGeom prst="flowChartDelay">
            <a:avLst/>
          </a:prstGeom>
          <a:no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pic>
        <p:nvPicPr>
          <p:cNvPr id="272" name="Google Shape;272;p41"/>
          <p:cNvPicPr preferRelativeResize="0"/>
          <p:nvPr/>
        </p:nvPicPr>
        <p:blipFill rotWithShape="1">
          <a:blip r:embed="rId3">
            <a:alphaModFix/>
          </a:blip>
          <a:srcRect l="10428" t="2629" r="18578"/>
          <a:stretch/>
        </p:blipFill>
        <p:spPr>
          <a:xfrm flipH="1">
            <a:off x="5301900" y="0"/>
            <a:ext cx="3842100" cy="3300900"/>
          </a:xfrm>
          <a:prstGeom prst="flowChartDelay">
            <a:avLst/>
          </a:prstGeom>
          <a:noFill/>
          <a:ln>
            <a:noFill/>
          </a:ln>
          <a:effectLst>
            <a:outerShdw blurRad="57150" dist="19050" dir="5400000" algn="bl" rotWithShape="0">
              <a:srgbClr val="000000">
                <a:alpha val="50000"/>
              </a:srgbClr>
            </a:outerShdw>
          </a:effectLst>
        </p:spPr>
      </p:pic>
      <p:pic>
        <p:nvPicPr>
          <p:cNvPr id="273" name="Google Shape;273;p41"/>
          <p:cNvPicPr preferRelativeResize="0"/>
          <p:nvPr/>
        </p:nvPicPr>
        <p:blipFill>
          <a:blip r:embed="rId4">
            <a:alphaModFix/>
          </a:blip>
          <a:stretch>
            <a:fillRect/>
          </a:stretch>
        </p:blipFill>
        <p:spPr>
          <a:xfrm>
            <a:off x="0" y="1779100"/>
            <a:ext cx="4077300" cy="3364200"/>
          </a:xfrm>
          <a:prstGeom prst="flowChartDelay">
            <a:avLst/>
          </a:prstGeom>
          <a:noFill/>
          <a:ln>
            <a:noFill/>
          </a:ln>
          <a:effectLst>
            <a:outerShdw blurRad="57150" dist="19050" dir="5400000" algn="bl" rotWithShape="0">
              <a:srgbClr val="000000">
                <a:alpha val="50000"/>
              </a:srgbClr>
            </a:outerShdw>
          </a:effectLst>
        </p:spPr>
      </p:pic>
      <p:pic>
        <p:nvPicPr>
          <p:cNvPr id="274" name="Google Shape;274;p41"/>
          <p:cNvPicPr preferRelativeResize="0"/>
          <p:nvPr/>
        </p:nvPicPr>
        <p:blipFill rotWithShape="1">
          <a:blip r:embed="rId5">
            <a:alphaModFix/>
          </a:blip>
          <a:srcRect/>
          <a:stretch/>
        </p:blipFill>
        <p:spPr>
          <a:xfrm>
            <a:off x="97475" y="56325"/>
            <a:ext cx="1306325" cy="786400"/>
          </a:xfrm>
          <a:prstGeom prst="rect">
            <a:avLst/>
          </a:prstGeom>
          <a:noFill/>
          <a:ln>
            <a:noFill/>
          </a:ln>
        </p:spPr>
      </p:pic>
      <p:pic>
        <p:nvPicPr>
          <p:cNvPr id="275" name="Google Shape;275;p41" title="EA947069-E89F-476E-93AD-5A26A2E9B5C8.jpg"/>
          <p:cNvPicPr preferRelativeResize="0"/>
          <p:nvPr/>
        </p:nvPicPr>
        <p:blipFill>
          <a:blip r:embed="rId6">
            <a:alphaModFix/>
          </a:blip>
          <a:stretch>
            <a:fillRect/>
          </a:stretch>
        </p:blipFill>
        <p:spPr>
          <a:xfrm flipH="1">
            <a:off x="6155400" y="2871600"/>
            <a:ext cx="2988600" cy="2271900"/>
          </a:xfrm>
          <a:prstGeom prst="flowChartDelay">
            <a:avLst/>
          </a:prstGeom>
          <a:noFill/>
          <a:ln>
            <a:noFill/>
          </a:ln>
          <a:effectLst>
            <a:outerShdw blurRad="57150" dist="19050" dir="5400000" algn="bl" rotWithShape="0">
              <a:srgbClr val="000000">
                <a:alpha val="50000"/>
              </a:srgbClr>
            </a:outerShdw>
          </a:effectLst>
        </p:spPr>
      </p:pic>
      <p:sp>
        <p:nvSpPr>
          <p:cNvPr id="276" name="Google Shape;276;p41"/>
          <p:cNvSpPr/>
          <p:nvPr/>
        </p:nvSpPr>
        <p:spPr>
          <a:xfrm>
            <a:off x="0" y="1701100"/>
            <a:ext cx="4187700" cy="3442200"/>
          </a:xfrm>
          <a:prstGeom prst="flowChartDelay">
            <a:avLst/>
          </a:prstGeom>
          <a:no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277" name="Google Shape;277;p41"/>
          <p:cNvSpPr/>
          <p:nvPr/>
        </p:nvSpPr>
        <p:spPr>
          <a:xfrm>
            <a:off x="2002025" y="107925"/>
            <a:ext cx="3420300" cy="1963800"/>
          </a:xfrm>
          <a:prstGeom prst="wedgeRectCallout">
            <a:avLst>
              <a:gd name="adj1" fmla="val -25664"/>
              <a:gd name="adj2" fmla="val 75086"/>
            </a:avLst>
          </a:prstGeom>
          <a:solidFill>
            <a:srgbClr val="FFFFFF"/>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200">
                <a:latin typeface="Roboto Serif"/>
                <a:ea typeface="Roboto Serif"/>
                <a:cs typeface="Roboto Serif"/>
                <a:sym typeface="Roboto Serif"/>
              </a:rPr>
              <a:t>Our </a:t>
            </a:r>
            <a:r>
              <a:rPr lang="en" sz="1200" b="1">
                <a:latin typeface="Roboto Serif"/>
                <a:ea typeface="Roboto Serif"/>
                <a:cs typeface="Roboto Serif"/>
                <a:sym typeface="Roboto Serif"/>
              </a:rPr>
              <a:t>Bookmobile</a:t>
            </a:r>
            <a:r>
              <a:rPr lang="en" sz="1200">
                <a:latin typeface="Roboto Serif"/>
                <a:ea typeface="Roboto Serif"/>
                <a:cs typeface="Roboto Serif"/>
                <a:sym typeface="Roboto Serif"/>
              </a:rPr>
              <a:t> travels across Connecticut, bringing the joy of books and reading to children and families in diverse communities, with a special focus on both rural and urban areas.</a:t>
            </a:r>
            <a:endParaRPr sz="1200">
              <a:latin typeface="Roboto Serif"/>
              <a:ea typeface="Roboto Serif"/>
              <a:cs typeface="Roboto Serif"/>
              <a:sym typeface="Roboto Serif"/>
            </a:endParaRPr>
          </a:p>
          <a:p>
            <a:pPr marL="0" lvl="0" indent="0" algn="ctr" rtl="0">
              <a:lnSpc>
                <a:spcPct val="115000"/>
              </a:lnSpc>
              <a:spcBef>
                <a:spcPts val="0"/>
              </a:spcBef>
              <a:spcAft>
                <a:spcPts val="0"/>
              </a:spcAft>
              <a:buNone/>
            </a:pPr>
            <a:r>
              <a:rPr lang="en" sz="1200">
                <a:latin typeface="Roboto Serif"/>
                <a:ea typeface="Roboto Serif"/>
                <a:cs typeface="Roboto Serif"/>
                <a:sym typeface="Roboto Serif"/>
              </a:rPr>
              <a:t> </a:t>
            </a:r>
            <a:endParaRPr sz="800">
              <a:latin typeface="Roboto Serif"/>
              <a:ea typeface="Roboto Serif"/>
              <a:cs typeface="Roboto Serif"/>
              <a:sym typeface="Roboto Serif"/>
            </a:endParaRPr>
          </a:p>
          <a:p>
            <a:pPr marL="0" lvl="0" indent="0" algn="ctr" rtl="0">
              <a:lnSpc>
                <a:spcPct val="115000"/>
              </a:lnSpc>
              <a:spcBef>
                <a:spcPts val="0"/>
              </a:spcBef>
              <a:spcAft>
                <a:spcPts val="0"/>
              </a:spcAft>
              <a:buNone/>
            </a:pPr>
            <a:r>
              <a:rPr lang="en" sz="1100" i="1">
                <a:latin typeface="Roboto Serif"/>
                <a:ea typeface="Roboto Serif"/>
                <a:cs typeface="Roboto Serif"/>
                <a:sym typeface="Roboto Serif"/>
              </a:rPr>
              <a:t>Since its launch in 2023, the Bookmobile has made 230 stops and distributed nearly 24,000 books.</a:t>
            </a:r>
            <a:endParaRPr sz="1100" i="1">
              <a:latin typeface="Roboto Serif"/>
              <a:ea typeface="Roboto Serif"/>
              <a:cs typeface="Roboto Serif"/>
              <a:sym typeface="Roboto Serif"/>
            </a:endParaRPr>
          </a:p>
        </p:txBody>
      </p:sp>
      <p:sp>
        <p:nvSpPr>
          <p:cNvPr id="278" name="Google Shape;278;p41"/>
          <p:cNvSpPr/>
          <p:nvPr/>
        </p:nvSpPr>
        <p:spPr>
          <a:xfrm flipH="1">
            <a:off x="6003300" y="2845650"/>
            <a:ext cx="3140700" cy="2323800"/>
          </a:xfrm>
          <a:prstGeom prst="flowChartDelay">
            <a:avLst/>
          </a:prstGeom>
          <a:no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4C2F4"/>
        </a:solidFill>
        <a:effectLst/>
      </p:bgPr>
    </p:bg>
    <p:spTree>
      <p:nvGrpSpPr>
        <p:cNvPr id="1" name="Shape 282"/>
        <p:cNvGrpSpPr/>
        <p:nvPr/>
      </p:nvGrpSpPr>
      <p:grpSpPr>
        <a:xfrm>
          <a:off x="0" y="0"/>
          <a:ext cx="0" cy="0"/>
          <a:chOff x="0" y="0"/>
          <a:chExt cx="0" cy="0"/>
        </a:xfrm>
      </p:grpSpPr>
      <p:sp>
        <p:nvSpPr>
          <p:cNvPr id="283" name="Google Shape;283;p42"/>
          <p:cNvSpPr/>
          <p:nvPr/>
        </p:nvSpPr>
        <p:spPr>
          <a:xfrm>
            <a:off x="5410100" y="3176825"/>
            <a:ext cx="2469900" cy="1881600"/>
          </a:xfrm>
          <a:prstGeom prst="roundRect">
            <a:avLst>
              <a:gd name="adj" fmla="val 16667"/>
            </a:avLst>
          </a:prstGeom>
          <a:no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284" name="Google Shape;284;p42"/>
          <p:cNvSpPr/>
          <p:nvPr/>
        </p:nvSpPr>
        <p:spPr>
          <a:xfrm>
            <a:off x="233700" y="1541450"/>
            <a:ext cx="4474500" cy="2717700"/>
          </a:xfrm>
          <a:prstGeom prst="roundRect">
            <a:avLst>
              <a:gd name="adj" fmla="val 16667"/>
            </a:avLst>
          </a:prstGeom>
          <a:no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pic>
        <p:nvPicPr>
          <p:cNvPr id="285" name="Google Shape;285;p42"/>
          <p:cNvPicPr preferRelativeResize="0"/>
          <p:nvPr/>
        </p:nvPicPr>
        <p:blipFill rotWithShape="1">
          <a:blip r:embed="rId3">
            <a:alphaModFix/>
          </a:blip>
          <a:srcRect/>
          <a:stretch/>
        </p:blipFill>
        <p:spPr>
          <a:xfrm>
            <a:off x="97475" y="56325"/>
            <a:ext cx="1306325" cy="786400"/>
          </a:xfrm>
          <a:prstGeom prst="rect">
            <a:avLst/>
          </a:prstGeom>
          <a:noFill/>
          <a:ln>
            <a:noFill/>
          </a:ln>
        </p:spPr>
      </p:pic>
      <p:sp>
        <p:nvSpPr>
          <p:cNvPr id="286" name="Google Shape;286;p42"/>
          <p:cNvSpPr/>
          <p:nvPr/>
        </p:nvSpPr>
        <p:spPr>
          <a:xfrm>
            <a:off x="4824950" y="159800"/>
            <a:ext cx="4189500" cy="2879700"/>
          </a:xfrm>
          <a:prstGeom prst="wedgeRectCallout">
            <a:avLst>
              <a:gd name="adj1" fmla="val -51238"/>
              <a:gd name="adj2" fmla="val 64863"/>
            </a:avLst>
          </a:prstGeom>
          <a:solidFill>
            <a:srgbClr val="FFFFFF"/>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200">
                <a:latin typeface="Roboto Serif"/>
                <a:ea typeface="Roboto Serif"/>
                <a:cs typeface="Roboto Serif"/>
                <a:sym typeface="Roboto Serif"/>
              </a:rPr>
              <a:t>Through </a:t>
            </a:r>
            <a:r>
              <a:rPr lang="en" sz="1200" b="1" i="1">
                <a:latin typeface="Roboto Serif"/>
                <a:ea typeface="Roboto Serif"/>
                <a:cs typeface="Roboto Serif"/>
                <a:sym typeface="Roboto Serif"/>
              </a:rPr>
              <a:t>Popcorn &amp; PJs: Virtual Family Storytime</a:t>
            </a:r>
            <a:r>
              <a:rPr lang="en" sz="1200">
                <a:latin typeface="Roboto Serif"/>
                <a:ea typeface="Roboto Serif"/>
                <a:cs typeface="Roboto Serif"/>
                <a:sym typeface="Roboto Serif"/>
              </a:rPr>
              <a:t>, Read to Grow brings families together for a fun-filled virtual experience with the author of a featured story. The author will read the book aloud, bringing the characters and storyline to life. After the reading, they will answer questions from the audience, share insights about the story, and lead a literacy-based activity to engage both children and parents.</a:t>
            </a:r>
            <a:endParaRPr sz="1200">
              <a:latin typeface="Roboto Serif"/>
              <a:ea typeface="Roboto Serif"/>
              <a:cs typeface="Roboto Serif"/>
              <a:sym typeface="Roboto Serif"/>
            </a:endParaRPr>
          </a:p>
          <a:p>
            <a:pPr marL="0" lvl="0" indent="0" algn="ctr" rtl="0">
              <a:lnSpc>
                <a:spcPct val="115000"/>
              </a:lnSpc>
              <a:spcBef>
                <a:spcPts val="0"/>
              </a:spcBef>
              <a:spcAft>
                <a:spcPts val="0"/>
              </a:spcAft>
              <a:buNone/>
            </a:pPr>
            <a:endParaRPr sz="1200">
              <a:latin typeface="Roboto Serif"/>
              <a:ea typeface="Roboto Serif"/>
              <a:cs typeface="Roboto Serif"/>
              <a:sym typeface="Roboto Serif"/>
            </a:endParaRPr>
          </a:p>
          <a:p>
            <a:pPr marL="0" lvl="0" indent="0" algn="ctr" rtl="0">
              <a:lnSpc>
                <a:spcPct val="115000"/>
              </a:lnSpc>
              <a:spcBef>
                <a:spcPts val="0"/>
              </a:spcBef>
              <a:spcAft>
                <a:spcPts val="0"/>
              </a:spcAft>
              <a:buNone/>
            </a:pPr>
            <a:r>
              <a:rPr lang="en" sz="1200" b="1" i="1">
                <a:latin typeface="Roboto Serif"/>
                <a:ea typeface="Roboto Serif"/>
                <a:cs typeface="Roboto Serif"/>
                <a:sym typeface="Roboto Serif"/>
              </a:rPr>
              <a:t>Popcorn &amp; PJs</a:t>
            </a:r>
            <a:r>
              <a:rPr lang="en" sz="1200">
                <a:latin typeface="Roboto Serif"/>
                <a:ea typeface="Roboto Serif"/>
                <a:cs typeface="Roboto Serif"/>
                <a:sym typeface="Roboto Serif"/>
              </a:rPr>
              <a:t> is the perfect way to inspire a love of reading and learning in a relaxed, family-friendly setting.</a:t>
            </a:r>
            <a:endParaRPr sz="1200">
              <a:latin typeface="Roboto Serif"/>
              <a:ea typeface="Roboto Serif"/>
              <a:cs typeface="Roboto Serif"/>
              <a:sym typeface="Roboto Serif"/>
            </a:endParaRPr>
          </a:p>
        </p:txBody>
      </p:sp>
      <p:pic>
        <p:nvPicPr>
          <p:cNvPr id="287" name="Google Shape;287;p42"/>
          <p:cNvPicPr preferRelativeResize="0"/>
          <p:nvPr/>
        </p:nvPicPr>
        <p:blipFill>
          <a:blip r:embed="rId4">
            <a:alphaModFix/>
          </a:blip>
          <a:stretch>
            <a:fillRect/>
          </a:stretch>
        </p:blipFill>
        <p:spPr>
          <a:xfrm>
            <a:off x="311525" y="1641810"/>
            <a:ext cx="4474500" cy="2517000"/>
          </a:xfrm>
          <a:prstGeom prst="roundRect">
            <a:avLst>
              <a:gd name="adj" fmla="val 16667"/>
            </a:avLst>
          </a:prstGeom>
          <a:noFill/>
          <a:ln>
            <a:noFill/>
          </a:ln>
          <a:effectLst>
            <a:outerShdw blurRad="57150" dist="19050" dir="5400000" algn="bl" rotWithShape="0">
              <a:srgbClr val="000000">
                <a:alpha val="50000"/>
              </a:srgbClr>
            </a:outerShdw>
          </a:effectLst>
        </p:spPr>
      </p:pic>
      <p:pic>
        <p:nvPicPr>
          <p:cNvPr id="288" name="Google Shape;288;p42" title="IMG_4636.heic"/>
          <p:cNvPicPr preferRelativeResize="0"/>
          <p:nvPr/>
        </p:nvPicPr>
        <p:blipFill>
          <a:blip r:embed="rId5">
            <a:alphaModFix/>
          </a:blip>
          <a:stretch>
            <a:fillRect/>
          </a:stretch>
        </p:blipFill>
        <p:spPr>
          <a:xfrm>
            <a:off x="5237075" y="3231425"/>
            <a:ext cx="2436000" cy="1827000"/>
          </a:xfrm>
          <a:prstGeom prst="roundRect">
            <a:avLst>
              <a:gd name="adj" fmla="val 16667"/>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4C2F4"/>
        </a:solidFill>
        <a:effectLst/>
      </p:bgPr>
    </p:bg>
    <p:spTree>
      <p:nvGrpSpPr>
        <p:cNvPr id="1" name="Shape 292"/>
        <p:cNvGrpSpPr/>
        <p:nvPr/>
      </p:nvGrpSpPr>
      <p:grpSpPr>
        <a:xfrm>
          <a:off x="0" y="0"/>
          <a:ext cx="0" cy="0"/>
          <a:chOff x="0" y="0"/>
          <a:chExt cx="0" cy="0"/>
        </a:xfrm>
      </p:grpSpPr>
      <p:sp>
        <p:nvSpPr>
          <p:cNvPr id="293" name="Google Shape;293;p43"/>
          <p:cNvSpPr txBox="1">
            <a:spLocks noGrp="1"/>
          </p:cNvSpPr>
          <p:nvPr>
            <p:ph type="subTitle" idx="1"/>
          </p:nvPr>
        </p:nvSpPr>
        <p:spPr>
          <a:xfrm>
            <a:off x="3679200" y="92700"/>
            <a:ext cx="5264400" cy="753000"/>
          </a:xfrm>
          <a:prstGeom prst="rect">
            <a:avLst/>
          </a:prstGeom>
          <a:solidFill>
            <a:srgbClr val="A4C2F4"/>
          </a:solidFill>
        </p:spPr>
        <p:txBody>
          <a:bodyPr spcFirstLastPara="1" wrap="square" lIns="91425" tIns="91425" rIns="91425" bIns="91425" anchor="t" anchorCtr="0">
            <a:noAutofit/>
          </a:bodyPr>
          <a:lstStyle/>
          <a:p>
            <a:pPr marL="0" lvl="0" indent="0" algn="ctr" rtl="0">
              <a:spcBef>
                <a:spcPts val="0"/>
              </a:spcBef>
              <a:spcAft>
                <a:spcPts val="1200"/>
              </a:spcAft>
              <a:buNone/>
            </a:pPr>
            <a:r>
              <a:rPr lang="en" sz="3200">
                <a:solidFill>
                  <a:srgbClr val="FFFFFF"/>
                </a:solidFill>
              </a:rPr>
              <a:t>How to Access our Resources?</a:t>
            </a:r>
            <a:endParaRPr sz="5300">
              <a:solidFill>
                <a:srgbClr val="FFFFFF"/>
              </a:solidFill>
            </a:endParaRPr>
          </a:p>
        </p:txBody>
      </p:sp>
      <p:pic>
        <p:nvPicPr>
          <p:cNvPr id="294" name="Google Shape;294;p43"/>
          <p:cNvPicPr preferRelativeResize="0"/>
          <p:nvPr/>
        </p:nvPicPr>
        <p:blipFill rotWithShape="1">
          <a:blip r:embed="rId3">
            <a:alphaModFix/>
          </a:blip>
          <a:srcRect/>
          <a:stretch/>
        </p:blipFill>
        <p:spPr>
          <a:xfrm>
            <a:off x="107075" y="92700"/>
            <a:ext cx="914200" cy="550350"/>
          </a:xfrm>
          <a:prstGeom prst="rect">
            <a:avLst/>
          </a:prstGeom>
          <a:noFill/>
          <a:ln>
            <a:noFill/>
          </a:ln>
        </p:spPr>
      </p:pic>
      <p:sp>
        <p:nvSpPr>
          <p:cNvPr id="295" name="Google Shape;295;p43"/>
          <p:cNvSpPr/>
          <p:nvPr/>
        </p:nvSpPr>
        <p:spPr>
          <a:xfrm>
            <a:off x="397025" y="153000"/>
            <a:ext cx="3498000" cy="5050200"/>
          </a:xfrm>
          <a:prstGeom prst="ellipse">
            <a:avLst/>
          </a:prstGeom>
          <a:no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296" name="Google Shape;296;p43"/>
          <p:cNvSpPr/>
          <p:nvPr/>
        </p:nvSpPr>
        <p:spPr>
          <a:xfrm>
            <a:off x="859975" y="153000"/>
            <a:ext cx="3498000" cy="5050200"/>
          </a:xfrm>
          <a:prstGeom prst="ellipse">
            <a:avLst/>
          </a:prstGeom>
          <a:no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297" name="Google Shape;297;p43"/>
          <p:cNvSpPr/>
          <p:nvPr/>
        </p:nvSpPr>
        <p:spPr>
          <a:xfrm>
            <a:off x="4487700" y="1448900"/>
            <a:ext cx="4014900" cy="945000"/>
          </a:xfrm>
          <a:prstGeom prst="wedgeRectCallout">
            <a:avLst>
              <a:gd name="adj1" fmla="val -17851"/>
              <a:gd name="adj2" fmla="val 68889"/>
            </a:avLst>
          </a:prstGeom>
          <a:solidFill>
            <a:srgbClr val="FFFFFF"/>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lt2"/>
              </a:buClr>
              <a:buSzPts val="1100"/>
              <a:buFont typeface="Arial"/>
              <a:buNone/>
            </a:pPr>
            <a:endParaRPr sz="100" b="1" i="1">
              <a:solidFill>
                <a:schemeClr val="lt2"/>
              </a:solidFill>
              <a:latin typeface="Roboto Serif"/>
              <a:ea typeface="Roboto Serif"/>
              <a:cs typeface="Roboto Serif"/>
              <a:sym typeface="Roboto Serif"/>
            </a:endParaRPr>
          </a:p>
          <a:p>
            <a:pPr marL="0" lvl="0" indent="0" algn="l" rtl="0">
              <a:lnSpc>
                <a:spcPct val="115000"/>
              </a:lnSpc>
              <a:spcBef>
                <a:spcPts val="1200"/>
              </a:spcBef>
              <a:spcAft>
                <a:spcPts val="0"/>
              </a:spcAft>
              <a:buNone/>
            </a:pPr>
            <a:r>
              <a:rPr lang="en" sz="1100">
                <a:solidFill>
                  <a:schemeClr val="lt2"/>
                </a:solidFill>
                <a:latin typeface="Roboto Serif"/>
                <a:ea typeface="Roboto Serif"/>
                <a:cs typeface="Roboto Serif"/>
                <a:sym typeface="Roboto Serif"/>
              </a:rPr>
              <a:t> </a:t>
            </a:r>
            <a:r>
              <a:rPr lang="en" sz="1300" b="1" i="1">
                <a:solidFill>
                  <a:schemeClr val="lt2"/>
                </a:solidFill>
                <a:latin typeface="Roboto Serif"/>
                <a:ea typeface="Roboto Serif"/>
                <a:cs typeface="Roboto Serif"/>
                <a:sym typeface="Roboto Serif"/>
              </a:rPr>
              <a:t>Make a book request with Books for Kids!</a:t>
            </a:r>
            <a:endParaRPr sz="1300" b="1" i="1">
              <a:solidFill>
                <a:schemeClr val="lt2"/>
              </a:solidFill>
              <a:latin typeface="Roboto Serif"/>
              <a:ea typeface="Roboto Serif"/>
              <a:cs typeface="Roboto Serif"/>
              <a:sym typeface="Roboto Serif"/>
            </a:endParaRPr>
          </a:p>
          <a:p>
            <a:pPr marL="0" lvl="0" indent="0" algn="l" rtl="0">
              <a:lnSpc>
                <a:spcPct val="115000"/>
              </a:lnSpc>
              <a:spcBef>
                <a:spcPts val="0"/>
              </a:spcBef>
              <a:spcAft>
                <a:spcPts val="0"/>
              </a:spcAft>
              <a:buNone/>
            </a:pPr>
            <a:endParaRPr sz="400" b="1" i="1">
              <a:solidFill>
                <a:schemeClr val="lt2"/>
              </a:solidFill>
              <a:latin typeface="Roboto Serif"/>
              <a:ea typeface="Roboto Serif"/>
              <a:cs typeface="Roboto Serif"/>
              <a:sym typeface="Roboto Serif"/>
            </a:endParaRPr>
          </a:p>
          <a:p>
            <a:pPr marL="457200" lvl="0" indent="0" algn="l" rtl="0">
              <a:lnSpc>
                <a:spcPct val="115000"/>
              </a:lnSpc>
              <a:spcBef>
                <a:spcPts val="0"/>
              </a:spcBef>
              <a:spcAft>
                <a:spcPts val="0"/>
              </a:spcAft>
              <a:buNone/>
            </a:pPr>
            <a:r>
              <a:rPr lang="en" sz="1100">
                <a:solidFill>
                  <a:schemeClr val="lt2"/>
                </a:solidFill>
                <a:latin typeface="Roboto Serif"/>
                <a:ea typeface="Roboto Serif"/>
                <a:cs typeface="Roboto Serif"/>
                <a:sym typeface="Roboto Serif"/>
              </a:rPr>
              <a:t>Request for a family? </a:t>
            </a:r>
            <a:r>
              <a:rPr lang="en" sz="1100" u="sng">
                <a:solidFill>
                  <a:srgbClr val="0000FF"/>
                </a:solidFill>
                <a:latin typeface="Roboto Serif"/>
                <a:ea typeface="Roboto Serif"/>
                <a:cs typeface="Roboto Serif"/>
                <a:sym typeface="Roboto Serif"/>
                <a:hlinkClick r:id="rId4">
                  <a:extLst>
                    <a:ext uri="{A12FA001-AC4F-418D-AE19-62706E023703}">
                      <ahyp:hlinkClr xmlns:ahyp="http://schemas.microsoft.com/office/drawing/2018/hyperlinkcolor" val="tx"/>
                    </a:ext>
                  </a:extLst>
                </a:hlinkClick>
              </a:rPr>
              <a:t>Click here</a:t>
            </a:r>
            <a:endParaRPr sz="1100">
              <a:solidFill>
                <a:srgbClr val="0000FF"/>
              </a:solidFill>
              <a:latin typeface="Roboto Serif"/>
              <a:ea typeface="Roboto Serif"/>
              <a:cs typeface="Roboto Serif"/>
              <a:sym typeface="Roboto Serif"/>
            </a:endParaRPr>
          </a:p>
          <a:p>
            <a:pPr marL="457200" lvl="0" indent="0" algn="l" rtl="0">
              <a:lnSpc>
                <a:spcPct val="115000"/>
              </a:lnSpc>
              <a:spcBef>
                <a:spcPts val="0"/>
              </a:spcBef>
              <a:spcAft>
                <a:spcPts val="0"/>
              </a:spcAft>
              <a:buNone/>
            </a:pPr>
            <a:r>
              <a:rPr lang="en" sz="1100">
                <a:solidFill>
                  <a:schemeClr val="lt2"/>
                </a:solidFill>
                <a:latin typeface="Roboto Serif"/>
                <a:ea typeface="Roboto Serif"/>
                <a:cs typeface="Roboto Serif"/>
                <a:sym typeface="Roboto Serif"/>
              </a:rPr>
              <a:t>Request for an organization? </a:t>
            </a:r>
            <a:r>
              <a:rPr lang="en" sz="1100" u="sng">
                <a:solidFill>
                  <a:srgbClr val="0000FF"/>
                </a:solidFill>
                <a:latin typeface="Roboto Serif"/>
                <a:ea typeface="Roboto Serif"/>
                <a:cs typeface="Roboto Serif"/>
                <a:sym typeface="Roboto Serif"/>
                <a:hlinkClick r:id="rId5">
                  <a:extLst>
                    <a:ext uri="{A12FA001-AC4F-418D-AE19-62706E023703}">
                      <ahyp:hlinkClr xmlns:ahyp="http://schemas.microsoft.com/office/drawing/2018/hyperlinkcolor" val="tx"/>
                    </a:ext>
                  </a:extLst>
                </a:hlinkClick>
              </a:rPr>
              <a:t>Click here</a:t>
            </a:r>
            <a:endParaRPr sz="1100">
              <a:solidFill>
                <a:schemeClr val="lt2"/>
              </a:solidFill>
              <a:latin typeface="Roboto Serif"/>
              <a:ea typeface="Roboto Serif"/>
              <a:cs typeface="Roboto Serif"/>
              <a:sym typeface="Roboto Serif"/>
            </a:endParaRPr>
          </a:p>
          <a:p>
            <a:pPr marL="457200" lvl="0" indent="0" algn="l" rtl="0">
              <a:lnSpc>
                <a:spcPct val="115000"/>
              </a:lnSpc>
              <a:spcBef>
                <a:spcPts val="0"/>
              </a:spcBef>
              <a:spcAft>
                <a:spcPts val="1200"/>
              </a:spcAft>
              <a:buNone/>
            </a:pPr>
            <a:r>
              <a:rPr lang="en" sz="1100">
                <a:solidFill>
                  <a:schemeClr val="lt2"/>
                </a:solidFill>
                <a:latin typeface="Roboto Serif"/>
                <a:ea typeface="Roboto Serif"/>
                <a:cs typeface="Roboto Serif"/>
                <a:sym typeface="Roboto Serif"/>
              </a:rPr>
              <a:t> </a:t>
            </a:r>
            <a:endParaRPr sz="1100">
              <a:solidFill>
                <a:schemeClr val="lt2"/>
              </a:solidFill>
              <a:latin typeface="Roboto Serif"/>
              <a:ea typeface="Roboto Serif"/>
              <a:cs typeface="Roboto Serif"/>
              <a:sym typeface="Roboto Serif"/>
            </a:endParaRPr>
          </a:p>
        </p:txBody>
      </p:sp>
      <p:pic>
        <p:nvPicPr>
          <p:cNvPr id="298" name="Google Shape;298;p43" title="2 Dad &amp; Baby.jpg"/>
          <p:cNvPicPr preferRelativeResize="0"/>
          <p:nvPr/>
        </p:nvPicPr>
        <p:blipFill>
          <a:blip r:embed="rId6">
            <a:alphaModFix/>
          </a:blip>
          <a:stretch>
            <a:fillRect/>
          </a:stretch>
        </p:blipFill>
        <p:spPr>
          <a:xfrm>
            <a:off x="541700" y="92700"/>
            <a:ext cx="3763200" cy="5017800"/>
          </a:xfrm>
          <a:prstGeom prst="ellipse">
            <a:avLst/>
          </a:prstGeom>
          <a:noFill/>
          <a:ln>
            <a:noFill/>
          </a:ln>
        </p:spPr>
      </p:pic>
      <p:sp>
        <p:nvSpPr>
          <p:cNvPr id="299" name="Google Shape;299;p43"/>
          <p:cNvSpPr/>
          <p:nvPr/>
        </p:nvSpPr>
        <p:spPr>
          <a:xfrm>
            <a:off x="4717800" y="2571750"/>
            <a:ext cx="4225800" cy="945000"/>
          </a:xfrm>
          <a:prstGeom prst="wedgeRectCallout">
            <a:avLst>
              <a:gd name="adj1" fmla="val -16922"/>
              <a:gd name="adj2" fmla="val 72825"/>
            </a:avLst>
          </a:prstGeom>
          <a:solidFill>
            <a:srgbClr val="FFFFFF"/>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300" b="1" i="1">
                <a:solidFill>
                  <a:schemeClr val="lt2"/>
                </a:solidFill>
                <a:latin typeface="Roboto Serif"/>
                <a:ea typeface="Roboto Serif"/>
                <a:cs typeface="Roboto Serif"/>
                <a:sym typeface="Roboto Serif"/>
              </a:rPr>
              <a:t>Request our Bookmobile!</a:t>
            </a:r>
            <a:endParaRPr sz="1500" b="1" i="1">
              <a:solidFill>
                <a:schemeClr val="lt2"/>
              </a:solidFill>
              <a:latin typeface="Roboto Serif"/>
              <a:ea typeface="Roboto Serif"/>
              <a:cs typeface="Roboto Serif"/>
              <a:sym typeface="Roboto Serif"/>
            </a:endParaRPr>
          </a:p>
          <a:p>
            <a:pPr marL="0" lvl="0" indent="0" algn="l" rtl="0">
              <a:lnSpc>
                <a:spcPct val="115000"/>
              </a:lnSpc>
              <a:spcBef>
                <a:spcPts val="0"/>
              </a:spcBef>
              <a:spcAft>
                <a:spcPts val="0"/>
              </a:spcAft>
              <a:buNone/>
            </a:pPr>
            <a:endParaRPr sz="400" b="1" i="1">
              <a:solidFill>
                <a:schemeClr val="lt2"/>
              </a:solidFill>
              <a:latin typeface="Roboto Serif"/>
              <a:ea typeface="Roboto Serif"/>
              <a:cs typeface="Roboto Serif"/>
              <a:sym typeface="Roboto Serif"/>
            </a:endParaRPr>
          </a:p>
          <a:p>
            <a:pPr marL="457200" lvl="0" indent="0" algn="l" rtl="0">
              <a:lnSpc>
                <a:spcPct val="115000"/>
              </a:lnSpc>
              <a:spcBef>
                <a:spcPts val="0"/>
              </a:spcBef>
              <a:spcAft>
                <a:spcPts val="0"/>
              </a:spcAft>
              <a:buNone/>
            </a:pPr>
            <a:r>
              <a:rPr lang="en" sz="1100">
                <a:solidFill>
                  <a:schemeClr val="lt2"/>
                </a:solidFill>
                <a:latin typeface="Roboto Serif"/>
                <a:ea typeface="Roboto Serif"/>
                <a:cs typeface="Roboto Serif"/>
                <a:sym typeface="Roboto Serif"/>
              </a:rPr>
              <a:t>Interested in having our Bookmobile at your community event, school, or child care center? </a:t>
            </a:r>
            <a:r>
              <a:rPr lang="en" sz="1100" u="sng">
                <a:solidFill>
                  <a:srgbClr val="0000FF"/>
                </a:solidFill>
                <a:latin typeface="Roboto Serif"/>
                <a:ea typeface="Roboto Serif"/>
                <a:cs typeface="Roboto Serif"/>
                <a:sym typeface="Roboto Serif"/>
                <a:hlinkClick r:id="rId7">
                  <a:extLst>
                    <a:ext uri="{A12FA001-AC4F-418D-AE19-62706E023703}">
                      <ahyp:hlinkClr xmlns:ahyp="http://schemas.microsoft.com/office/drawing/2018/hyperlinkcolor" val="tx"/>
                    </a:ext>
                  </a:extLst>
                </a:hlinkClick>
              </a:rPr>
              <a:t>Click here</a:t>
            </a:r>
            <a:endParaRPr sz="1100">
              <a:solidFill>
                <a:schemeClr val="lt2"/>
              </a:solidFill>
              <a:latin typeface="Roboto Serif"/>
              <a:ea typeface="Roboto Serif"/>
              <a:cs typeface="Roboto Serif"/>
              <a:sym typeface="Roboto Serif"/>
            </a:endParaRPr>
          </a:p>
        </p:txBody>
      </p:sp>
      <p:sp>
        <p:nvSpPr>
          <p:cNvPr id="300" name="Google Shape;300;p43"/>
          <p:cNvSpPr/>
          <p:nvPr/>
        </p:nvSpPr>
        <p:spPr>
          <a:xfrm>
            <a:off x="4487700" y="3722525"/>
            <a:ext cx="4257900" cy="945000"/>
          </a:xfrm>
          <a:prstGeom prst="wedgeRectCallout">
            <a:avLst>
              <a:gd name="adj1" fmla="val -17705"/>
              <a:gd name="adj2" fmla="val 70582"/>
            </a:avLst>
          </a:prstGeom>
          <a:solidFill>
            <a:srgbClr val="FFFFFF"/>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300" b="1" i="1">
                <a:solidFill>
                  <a:schemeClr val="lt2"/>
                </a:solidFill>
                <a:latin typeface="Roboto Serif"/>
                <a:ea typeface="Roboto Serif"/>
                <a:cs typeface="Roboto Serif"/>
                <a:sym typeface="Roboto Serif"/>
              </a:rPr>
              <a:t>Join us for Popcorn and PJs! </a:t>
            </a:r>
            <a:endParaRPr sz="1500" b="1" i="1">
              <a:solidFill>
                <a:schemeClr val="lt2"/>
              </a:solidFill>
              <a:latin typeface="Roboto Serif"/>
              <a:ea typeface="Roboto Serif"/>
              <a:cs typeface="Roboto Serif"/>
              <a:sym typeface="Roboto Serif"/>
            </a:endParaRPr>
          </a:p>
          <a:p>
            <a:pPr marL="0" lvl="0" indent="0" algn="l" rtl="0">
              <a:lnSpc>
                <a:spcPct val="115000"/>
              </a:lnSpc>
              <a:spcBef>
                <a:spcPts val="0"/>
              </a:spcBef>
              <a:spcAft>
                <a:spcPts val="0"/>
              </a:spcAft>
              <a:buNone/>
            </a:pPr>
            <a:endParaRPr sz="400" b="1" i="1">
              <a:solidFill>
                <a:schemeClr val="lt2"/>
              </a:solidFill>
              <a:latin typeface="Roboto Serif"/>
              <a:ea typeface="Roboto Serif"/>
              <a:cs typeface="Roboto Serif"/>
              <a:sym typeface="Roboto Serif"/>
            </a:endParaRPr>
          </a:p>
          <a:p>
            <a:pPr marL="457200" lvl="0" indent="0" algn="l" rtl="0">
              <a:lnSpc>
                <a:spcPct val="115000"/>
              </a:lnSpc>
              <a:spcBef>
                <a:spcPts val="0"/>
              </a:spcBef>
              <a:spcAft>
                <a:spcPts val="0"/>
              </a:spcAft>
              <a:buNone/>
            </a:pPr>
            <a:r>
              <a:rPr lang="en" sz="1100">
                <a:solidFill>
                  <a:schemeClr val="lt2"/>
                </a:solidFill>
                <a:latin typeface="Roboto Serif"/>
                <a:ea typeface="Roboto Serif"/>
                <a:cs typeface="Roboto Serif"/>
                <a:sym typeface="Roboto Serif"/>
              </a:rPr>
              <a:t>Interested in our virtual storytime, led by a featured author? </a:t>
            </a:r>
            <a:r>
              <a:rPr lang="en" sz="1100" u="sng">
                <a:solidFill>
                  <a:srgbClr val="0000FF"/>
                </a:solidFill>
                <a:latin typeface="Roboto Serif"/>
                <a:ea typeface="Roboto Serif"/>
                <a:cs typeface="Roboto Serif"/>
                <a:sym typeface="Roboto Serif"/>
                <a:hlinkClick r:id="rId8">
                  <a:extLst>
                    <a:ext uri="{A12FA001-AC4F-418D-AE19-62706E023703}">
                      <ahyp:hlinkClr xmlns:ahyp="http://schemas.microsoft.com/office/drawing/2018/hyperlinkcolor" val="tx"/>
                    </a:ext>
                  </a:extLst>
                </a:hlinkClick>
              </a:rPr>
              <a:t>Click here</a:t>
            </a:r>
            <a:r>
              <a:rPr lang="en" sz="1100" u="sng">
                <a:solidFill>
                  <a:srgbClr val="0000FF"/>
                </a:solidFill>
                <a:latin typeface="Roboto Serif"/>
                <a:ea typeface="Roboto Serif"/>
                <a:cs typeface="Roboto Serif"/>
                <a:sym typeface="Roboto Serif"/>
                <a:hlinkClick r:id="rId8">
                  <a:extLst>
                    <a:ext uri="{A12FA001-AC4F-418D-AE19-62706E023703}">
                      <ahyp:hlinkClr xmlns:ahyp="http://schemas.microsoft.com/office/drawing/2018/hyperlinkcolor" val="tx"/>
                    </a:ext>
                  </a:extLst>
                </a:hlinkClick>
              </a:rPr>
              <a:t> for more information</a:t>
            </a:r>
            <a:endParaRPr sz="1100">
              <a:solidFill>
                <a:schemeClr val="lt2"/>
              </a:solidFill>
              <a:latin typeface="Roboto Serif"/>
              <a:ea typeface="Roboto Serif"/>
              <a:cs typeface="Roboto Serif"/>
              <a:sym typeface="Roboto Serif"/>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4C2F4"/>
        </a:solidFill>
        <a:effectLst/>
      </p:bgPr>
    </p:bg>
    <p:spTree>
      <p:nvGrpSpPr>
        <p:cNvPr id="1" name="Shape 304"/>
        <p:cNvGrpSpPr/>
        <p:nvPr/>
      </p:nvGrpSpPr>
      <p:grpSpPr>
        <a:xfrm>
          <a:off x="0" y="0"/>
          <a:ext cx="0" cy="0"/>
          <a:chOff x="0" y="0"/>
          <a:chExt cx="0" cy="0"/>
        </a:xfrm>
      </p:grpSpPr>
      <p:sp>
        <p:nvSpPr>
          <p:cNvPr id="305" name="Google Shape;305;p44"/>
          <p:cNvSpPr txBox="1">
            <a:spLocks noGrp="1"/>
          </p:cNvSpPr>
          <p:nvPr>
            <p:ph type="subTitle" idx="2"/>
          </p:nvPr>
        </p:nvSpPr>
        <p:spPr>
          <a:xfrm>
            <a:off x="1208175" y="479000"/>
            <a:ext cx="7078800" cy="752100"/>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None/>
            </a:pPr>
            <a:r>
              <a:rPr lang="en">
                <a:solidFill>
                  <a:srgbClr val="FFFFFF"/>
                </a:solidFill>
              </a:rPr>
              <a:t>Thank You  </a:t>
            </a:r>
            <a:endParaRPr>
              <a:solidFill>
                <a:srgbClr val="FFFFFF"/>
              </a:solidFill>
            </a:endParaRPr>
          </a:p>
        </p:txBody>
      </p:sp>
      <p:sp>
        <p:nvSpPr>
          <p:cNvPr id="306" name="Google Shape;306;p44"/>
          <p:cNvSpPr/>
          <p:nvPr/>
        </p:nvSpPr>
        <p:spPr>
          <a:xfrm>
            <a:off x="291900" y="1231100"/>
            <a:ext cx="3595500" cy="3626400"/>
          </a:xfrm>
          <a:prstGeom prst="ellipse">
            <a:avLst/>
          </a:prstGeom>
          <a:no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07" name="Google Shape;307;p44"/>
          <p:cNvSpPr/>
          <p:nvPr/>
        </p:nvSpPr>
        <p:spPr>
          <a:xfrm>
            <a:off x="-36900" y="1231100"/>
            <a:ext cx="3521400" cy="3701400"/>
          </a:xfrm>
          <a:prstGeom prst="ellipse">
            <a:avLst/>
          </a:prstGeom>
          <a:no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pic>
        <p:nvPicPr>
          <p:cNvPr id="308" name="Google Shape;308;p44"/>
          <p:cNvPicPr preferRelativeResize="0">
            <a:picLocks noGrp="1"/>
          </p:cNvPicPr>
          <p:nvPr>
            <p:ph type="pic" idx="3"/>
          </p:nvPr>
        </p:nvPicPr>
        <p:blipFill rotWithShape="1">
          <a:blip r:embed="rId3">
            <a:alphaModFix/>
          </a:blip>
          <a:srcRect t="12355" b="12348"/>
          <a:stretch/>
        </p:blipFill>
        <p:spPr>
          <a:xfrm>
            <a:off x="120375" y="1284050"/>
            <a:ext cx="3595500" cy="3595500"/>
          </a:xfrm>
          <a:prstGeom prst="ellipse">
            <a:avLst/>
          </a:prstGeom>
          <a:ln>
            <a:noFill/>
          </a:ln>
        </p:spPr>
      </p:pic>
      <p:pic>
        <p:nvPicPr>
          <p:cNvPr id="309" name="Google Shape;309;p44"/>
          <p:cNvPicPr preferRelativeResize="0"/>
          <p:nvPr/>
        </p:nvPicPr>
        <p:blipFill rotWithShape="1">
          <a:blip r:embed="rId4">
            <a:alphaModFix/>
          </a:blip>
          <a:srcRect/>
          <a:stretch/>
        </p:blipFill>
        <p:spPr>
          <a:xfrm>
            <a:off x="55325" y="55200"/>
            <a:ext cx="914200" cy="550350"/>
          </a:xfrm>
          <a:prstGeom prst="rect">
            <a:avLst/>
          </a:prstGeom>
          <a:noFill/>
          <a:ln>
            <a:noFill/>
          </a:ln>
        </p:spPr>
      </p:pic>
      <p:sp>
        <p:nvSpPr>
          <p:cNvPr id="310" name="Google Shape;310;p44"/>
          <p:cNvSpPr/>
          <p:nvPr/>
        </p:nvSpPr>
        <p:spPr>
          <a:xfrm>
            <a:off x="5769300" y="1120550"/>
            <a:ext cx="3333600" cy="3382800"/>
          </a:xfrm>
          <a:prstGeom prst="ellipse">
            <a:avLst/>
          </a:prstGeom>
          <a:no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11" name="Google Shape;311;p44"/>
          <p:cNvSpPr/>
          <p:nvPr/>
        </p:nvSpPr>
        <p:spPr>
          <a:xfrm>
            <a:off x="5311800" y="1231100"/>
            <a:ext cx="3374700" cy="3426600"/>
          </a:xfrm>
          <a:prstGeom prst="ellipse">
            <a:avLst/>
          </a:prstGeom>
          <a:no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pic>
        <p:nvPicPr>
          <p:cNvPr id="312" name="Google Shape;312;p44"/>
          <p:cNvPicPr preferRelativeResize="0">
            <a:picLocks noGrp="1"/>
          </p:cNvPicPr>
          <p:nvPr>
            <p:ph type="pic" idx="3"/>
          </p:nvPr>
        </p:nvPicPr>
        <p:blipFill rotWithShape="1">
          <a:blip r:embed="rId5">
            <a:alphaModFix/>
          </a:blip>
          <a:srcRect t="12502" b="12495"/>
          <a:stretch/>
        </p:blipFill>
        <p:spPr>
          <a:xfrm>
            <a:off x="5463025" y="1231100"/>
            <a:ext cx="3303000" cy="3324600"/>
          </a:xfrm>
          <a:prstGeom prst="ellipse">
            <a:avLst/>
          </a:prstGeom>
          <a:noFill/>
          <a:ln>
            <a:noFill/>
          </a:ln>
          <a:effectLst>
            <a:outerShdw blurRad="57150" dist="19050" dir="5400000" algn="bl" rotWithShape="0">
              <a:srgbClr val="000000">
                <a:alpha val="50000"/>
              </a:srgbClr>
            </a:outerShdw>
          </a:effectLst>
        </p:spPr>
      </p:pic>
    </p:spTree>
  </p:cSld>
  <p:clrMapOvr>
    <a:masterClrMapping/>
  </p:clrMapOvr>
</p:sld>
</file>

<file path=ppt/theme/theme1.xml><?xml version="1.0" encoding="utf-8"?>
<a:theme xmlns:a="http://schemas.openxmlformats.org/drawingml/2006/main" name="Field Trip">
  <a:themeElements>
    <a:clrScheme name="Simple Light">
      <a:dk1>
        <a:srgbClr val="351C75"/>
      </a:dk1>
      <a:lt1>
        <a:srgbClr val="EEEEEE"/>
      </a:lt1>
      <a:dk2>
        <a:srgbClr val="D9D2E9"/>
      </a:dk2>
      <a:lt2>
        <a:srgbClr val="000000"/>
      </a:lt2>
      <a:accent1>
        <a:srgbClr val="007991"/>
      </a:accent1>
      <a:accent2>
        <a:srgbClr val="FE6D73"/>
      </a:accent2>
      <a:accent3>
        <a:srgbClr val="F3A712"/>
      </a:accent3>
      <a:accent4>
        <a:srgbClr val="998650"/>
      </a:accent4>
      <a:accent5>
        <a:srgbClr val="77966D"/>
      </a:accent5>
      <a:accent6>
        <a:srgbClr val="626D58"/>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493</Words>
  <Application>Microsoft Office PowerPoint</Application>
  <PresentationFormat>On-screen Show (16:9)</PresentationFormat>
  <Paragraphs>41</Paragraphs>
  <Slides>9</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Roboto Serif</vt:lpstr>
      <vt:lpstr>Roboto Serif Light</vt:lpstr>
      <vt:lpstr>Arial</vt:lpstr>
      <vt:lpstr>Roboto Serif Medium</vt:lpstr>
      <vt:lpstr>Roboto Medium</vt:lpstr>
      <vt:lpstr>Roboto Serif ExtraLight</vt:lpstr>
      <vt:lpstr>Roboto</vt:lpstr>
      <vt:lpstr>Field Trip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Barbara Vita</dc:creator>
  <cp:lastModifiedBy>Barbara Vita</cp:lastModifiedBy>
  <cp:revision>1</cp:revision>
  <dcterms:modified xsi:type="dcterms:W3CDTF">2025-02-25T20:52:15Z</dcterms:modified>
</cp:coreProperties>
</file>