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5646" autoAdjust="0"/>
  </p:normalViewPr>
  <p:slideViewPr>
    <p:cSldViewPr snapToGrid="0">
      <p:cViewPr varScale="1">
        <p:scale>
          <a:sx n="47" d="100"/>
          <a:sy n="47" d="100"/>
        </p:scale>
        <p:origin x="1046" y="43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anchor="ctr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anchor="b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uthingtonearlychildhoo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ingtonearlychildhood.org/community-caf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ingtonearlychildhood.org/community-caf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60" y="204168"/>
            <a:ext cx="5436326" cy="2914589"/>
          </a:xfrm>
        </p:spPr>
        <p:txBody>
          <a:bodyPr anchor="b">
            <a:normAutofit/>
          </a:bodyPr>
          <a:lstStyle/>
          <a:p>
            <a:r>
              <a:rPr lang="en-US" sz="4900" dirty="0"/>
              <a:t>Joanne Kelleher</a:t>
            </a:r>
            <a:br>
              <a:rPr lang="en-US" sz="4000" dirty="0"/>
            </a:br>
            <a:r>
              <a:rPr lang="en-US" sz="2200" i="1" kern="1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</a:rPr>
              <a:t>Joanne Kelleher is the Executive Director of the Early Childhood Collaborative of Southington </a:t>
            </a:r>
            <a:br>
              <a:rPr lang="en-US" sz="2200" i="1" kern="1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2200" i="1" kern="1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200" i="1" kern="1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</a:rPr>
              <a:t>She can be reached at:</a:t>
            </a:r>
            <a:br>
              <a:rPr lang="en-US" sz="2200" i="1" kern="1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200" i="1" kern="10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southingtonearlychildhood</a:t>
            </a:r>
            <a:r>
              <a:rPr lang="en-US" sz="2200" i="1" kern="100" dirty="0">
                <a:solidFill>
                  <a:srgbClr val="222222"/>
                </a:solidFill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@gmail.com</a:t>
            </a:r>
            <a:br>
              <a:rPr lang="en-US" sz="2200" i="1" kern="100" dirty="0">
                <a:solidFill>
                  <a:srgbClr val="222222"/>
                </a:solidFill>
                <a:latin typeface="Cambria" panose="02040503050406030204" pitchFamily="18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2200" dirty="0"/>
          </a:p>
        </p:txBody>
      </p:sp>
      <p:pic>
        <p:nvPicPr>
          <p:cNvPr id="4" name="Picture 3" descr="A person with curly hair wearing glasses&#10;&#10;Description automatically generated">
            <a:extLst>
              <a:ext uri="{FF2B5EF4-FFF2-40B4-BE49-F238E27FC236}">
                <a16:creationId xmlns:a16="http://schemas.microsoft.com/office/drawing/2014/main" id="{A1AFAB17-073C-C87F-B609-E929206CE0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44" r="-3" b="1441"/>
          <a:stretch/>
        </p:blipFill>
        <p:spPr>
          <a:xfrm>
            <a:off x="587830" y="1017392"/>
            <a:ext cx="4500562" cy="4521200"/>
          </a:xfrm>
          <a:prstGeom prst="ellipse">
            <a:avLst/>
          </a:prstGeom>
          <a:noFill/>
        </p:spPr>
      </p:pic>
      <p:pic>
        <p:nvPicPr>
          <p:cNvPr id="6" name="Picture 5" descr="A green and blue logo&#10;&#10;Description automatically generated">
            <a:extLst>
              <a:ext uri="{FF2B5EF4-FFF2-40B4-BE49-F238E27FC236}">
                <a16:creationId xmlns:a16="http://schemas.microsoft.com/office/drawing/2014/main" id="{BE2A195D-CAC9-B0A7-D824-0DE080519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760" y="3429000"/>
            <a:ext cx="5079274" cy="158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07" y="218169"/>
            <a:ext cx="9601200" cy="1653371"/>
          </a:xfrm>
        </p:spPr>
        <p:txBody>
          <a:bodyPr anchor="b">
            <a:normAutofit/>
          </a:bodyPr>
          <a:lstStyle/>
          <a:p>
            <a:r>
              <a:rPr lang="en-US" sz="2300" kern="100" dirty="0">
                <a:effectLst/>
              </a:rPr>
              <a:t>On November 2023, Parent Ambassadors organized a </a:t>
            </a:r>
            <a:r>
              <a:rPr lang="en-US" sz="2300" u="none" strike="noStrike" kern="100" dirty="0">
                <a:effectLst/>
                <a:hlinkClick r:id="rId3"/>
              </a:rPr>
              <a:t>Community Café</a:t>
            </a:r>
            <a:r>
              <a:rPr lang="en-US" sz="2300" u="none" strike="noStrike" kern="100" dirty="0">
                <a:effectLst/>
              </a:rPr>
              <a:t> where</a:t>
            </a:r>
            <a:r>
              <a:rPr lang="en-US" sz="2300" kern="100" dirty="0">
                <a:effectLst/>
              </a:rPr>
              <a:t> it was discussed how to identify and support Southington’s young children with disabilities or developmental concerns; there was also discussion around forming a SEPTA.</a:t>
            </a:r>
            <a:br>
              <a:rPr lang="en-US" sz="2300" kern="100" dirty="0">
                <a:effectLst/>
              </a:rPr>
            </a:br>
            <a:endParaRPr lang="en-US" sz="2300" dirty="0"/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86E1D32-D706-7C42-0597-B7DE9E332F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4714"/>
          <a:stretch/>
        </p:blipFill>
        <p:spPr>
          <a:xfrm>
            <a:off x="1167493" y="2023984"/>
            <a:ext cx="4663440" cy="3332832"/>
          </a:xfrm>
          <a:prstGeom prst="rect">
            <a:avLst/>
          </a:prstGeom>
          <a:noFill/>
        </p:spPr>
      </p:pic>
      <p:pic>
        <p:nvPicPr>
          <p:cNvPr id="5" name="Picture 4" descr="A group of people standing in front of a projection screen&#10;&#10;Description automatically generated">
            <a:extLst>
              <a:ext uri="{FF2B5EF4-FFF2-40B4-BE49-F238E27FC236}">
                <a16:creationId xmlns:a16="http://schemas.microsoft.com/office/drawing/2014/main" id="{905C6E79-A69F-712A-4B88-F80E3098A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10" r="3" b="3"/>
          <a:stretch/>
        </p:blipFill>
        <p:spPr>
          <a:xfrm>
            <a:off x="6283235" y="2023984"/>
            <a:ext cx="4663440" cy="3332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F24E5F4-207F-8016-20B3-C6DC2F066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34156" y="942945"/>
            <a:ext cx="1084142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Link to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Community Cafe - Developmental Concerns - ECCS (southingtonearlychildhood.org)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2E2C2-D525-751F-6C9B-047D66489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06" y="1639600"/>
            <a:ext cx="11643694" cy="33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{B606FC16-B4D8-413B-B39C-CB7E65677158}tf45331398_win32</Template>
  <TotalTime>26</TotalTime>
  <Words>86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Tenorite</vt:lpstr>
      <vt:lpstr>Custom</vt:lpstr>
      <vt:lpstr>Joanne Kelleher Joanne Kelleher is the Executive Director of the Early Childhood Collaborative of Southington   She can be reached at: southingtonearlychildhood@gmail.com </vt:lpstr>
      <vt:lpstr>On November 2023, Parent Ambassadors organized a Community Café where it was discussed how to identify and support Southington’s young children with disabilities or developmental concerns; there was also discussion around forming a SEPTA. </vt:lpstr>
      <vt:lpstr>Link to Community Cafe - Developmental Concerns - ECCS (southingtonearlychildhood.org).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Vita</dc:creator>
  <cp:lastModifiedBy>Barbara Vita</cp:lastModifiedBy>
  <cp:revision>6</cp:revision>
  <dcterms:created xsi:type="dcterms:W3CDTF">2024-10-22T14:52:10Z</dcterms:created>
  <dcterms:modified xsi:type="dcterms:W3CDTF">2024-10-22T18:57:21Z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